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jOBqMzMxaNHIp1NbgP8dVokYJx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7017A4-DB0F-44EB-80BE-A0C274F3C7BF}">
  <a:tblStyle styleId="{4F7017A4-DB0F-44EB-80BE-A0C274F3C7B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rec part</a:t>
            </a:r>
            <a:endParaRPr/>
          </a:p>
        </p:txBody>
      </p:sp>
      <p:sp>
        <p:nvSpPr>
          <p:cNvPr id="816" name="Google Shape;81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far, we have talked about dressing in order pipeline can be flexibly applied in a number of editings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Next, we are going to see a more detailed evaluation of the performances</a:t>
            </a:r>
            <a:endParaRPr/>
          </a:p>
        </p:txBody>
      </p:sp>
      <p:sp>
        <p:nvSpPr>
          <p:cNvPr id="992" name="Google Shape;99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train our method: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train x+y: model can be extended to other tasks</a:t>
            </a:r>
            <a:endParaRPr/>
          </a:p>
        </p:txBody>
      </p:sp>
      <p:sp>
        <p:nvSpPr>
          <p:cNvPr id="1064" name="Google Shape;106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</a:t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1" name="Google Shape;124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6" name="Google Shape;129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Next: Additional applications not introduced yet.  </a:t>
            </a:r>
            <a:endParaRPr/>
          </a:p>
        </p:txBody>
      </p:sp>
      <p:sp>
        <p:nvSpPr>
          <p:cNvPr id="1297" name="Google Shape;129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3" name="Google Shape;133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animations</a:t>
            </a:r>
            <a:endParaRPr/>
          </a:p>
        </p:txBody>
      </p:sp>
      <p:sp>
        <p:nvSpPr>
          <p:cNvPr id="1334" name="Google Shape;1334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skeleton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garments in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recurrent mechanism to achieve layering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flow field to adjust garment's position of not aligned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stop generation at any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number / category 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 see an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 first (encoder) input -&gt; image of the person to render, firstly encode the body (face, skin) =&gt; by xx encoder, (shape/texture zoom in ), generator (+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inject garments one of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recurent -&gt; as many stages as needed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introduce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taskehaird as garment -&gt; flow-&gt; segmentations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trasining after pipeline; inpainting is the key to balal (no need to talk about loss)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dior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7: mention why skin 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endParaRPr/>
          </a:p>
        </p:txBody>
      </p:sp>
      <p:sp>
        <p:nvSpPr>
          <p:cNvPr id="221" name="Google Shape;22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skeleton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garments in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recurrent mechanism to achieve layering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flow field to adjust garment's position of not aligned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stop generation at any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number / category 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 see an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 first (encoder) input -&gt; image of the person to render, firstly encode the body (face, skin) =&gt; by xx encoder, (shape/texture zoom in ), generator (+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inject garments one of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recurent -&gt; as many stages as needed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introduce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taskehaird as garment -&gt; flow-&gt; segmentations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trasining after pipeline; inpainting is the key to balal (no need to talk about loss)</a:t>
            </a:r>
            <a:endParaRPr/>
          </a:p>
        </p:txBody>
      </p:sp>
      <p:sp>
        <p:nvSpPr>
          <p:cNvPr id="334" name="Google Shape;33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78.png"/><Relationship Id="rId11" Type="http://schemas.openxmlformats.org/officeDocument/2006/relationships/image" Target="../media/image52.png"/><Relationship Id="rId10" Type="http://schemas.openxmlformats.org/officeDocument/2006/relationships/image" Target="../media/image47.png"/><Relationship Id="rId21" Type="http://schemas.openxmlformats.org/officeDocument/2006/relationships/image" Target="../media/image73.png"/><Relationship Id="rId13" Type="http://schemas.openxmlformats.org/officeDocument/2006/relationships/image" Target="../media/image36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7.gif"/><Relationship Id="rId4" Type="http://schemas.openxmlformats.org/officeDocument/2006/relationships/image" Target="../media/image70.gif"/><Relationship Id="rId9" Type="http://schemas.openxmlformats.org/officeDocument/2006/relationships/image" Target="../media/image54.png"/><Relationship Id="rId15" Type="http://schemas.openxmlformats.org/officeDocument/2006/relationships/image" Target="../media/image12.png"/><Relationship Id="rId14" Type="http://schemas.openxmlformats.org/officeDocument/2006/relationships/image" Target="../media/image29.png"/><Relationship Id="rId17" Type="http://schemas.openxmlformats.org/officeDocument/2006/relationships/image" Target="../media/image68.png"/><Relationship Id="rId16" Type="http://schemas.openxmlformats.org/officeDocument/2006/relationships/image" Target="../media/image42.png"/><Relationship Id="rId5" Type="http://schemas.openxmlformats.org/officeDocument/2006/relationships/image" Target="../media/image18.gif"/><Relationship Id="rId19" Type="http://schemas.openxmlformats.org/officeDocument/2006/relationships/image" Target="../media/image81.png"/><Relationship Id="rId6" Type="http://schemas.openxmlformats.org/officeDocument/2006/relationships/image" Target="../media/image59.gif"/><Relationship Id="rId18" Type="http://schemas.openxmlformats.org/officeDocument/2006/relationships/image" Target="../media/image74.png"/><Relationship Id="rId7" Type="http://schemas.openxmlformats.org/officeDocument/2006/relationships/image" Target="../media/image89.gif"/><Relationship Id="rId8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8.png"/><Relationship Id="rId11" Type="http://schemas.openxmlformats.org/officeDocument/2006/relationships/image" Target="../media/image54.png"/><Relationship Id="rId22" Type="http://schemas.openxmlformats.org/officeDocument/2006/relationships/image" Target="../media/image81.png"/><Relationship Id="rId10" Type="http://schemas.openxmlformats.org/officeDocument/2006/relationships/image" Target="../media/image44.png"/><Relationship Id="rId21" Type="http://schemas.openxmlformats.org/officeDocument/2006/relationships/image" Target="../media/image39.png"/><Relationship Id="rId13" Type="http://schemas.openxmlformats.org/officeDocument/2006/relationships/image" Target="../media/image43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5.png"/><Relationship Id="rId9" Type="http://schemas.openxmlformats.org/officeDocument/2006/relationships/image" Target="../media/image4.png"/><Relationship Id="rId15" Type="http://schemas.openxmlformats.org/officeDocument/2006/relationships/image" Target="../media/image36.png"/><Relationship Id="rId14" Type="http://schemas.openxmlformats.org/officeDocument/2006/relationships/image" Target="../media/image27.png"/><Relationship Id="rId17" Type="http://schemas.openxmlformats.org/officeDocument/2006/relationships/image" Target="../media/image12.png"/><Relationship Id="rId16" Type="http://schemas.openxmlformats.org/officeDocument/2006/relationships/image" Target="../media/image29.png"/><Relationship Id="rId5" Type="http://schemas.openxmlformats.org/officeDocument/2006/relationships/image" Target="../media/image52.png"/><Relationship Id="rId19" Type="http://schemas.openxmlformats.org/officeDocument/2006/relationships/image" Target="../media/image42.png"/><Relationship Id="rId6" Type="http://schemas.openxmlformats.org/officeDocument/2006/relationships/image" Target="../media/image53.png"/><Relationship Id="rId18" Type="http://schemas.openxmlformats.org/officeDocument/2006/relationships/image" Target="../media/image40.png"/><Relationship Id="rId7" Type="http://schemas.openxmlformats.org/officeDocument/2006/relationships/image" Target="../media/image78.png"/><Relationship Id="rId8" Type="http://schemas.openxmlformats.org/officeDocument/2006/relationships/image" Target="../media/image73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29.png"/><Relationship Id="rId13" Type="http://schemas.openxmlformats.org/officeDocument/2006/relationships/image" Target="../media/image93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47.png"/><Relationship Id="rId15" Type="http://schemas.openxmlformats.org/officeDocument/2006/relationships/image" Target="../media/image39.png"/><Relationship Id="rId14" Type="http://schemas.openxmlformats.org/officeDocument/2006/relationships/image" Target="../media/image40.png"/><Relationship Id="rId17" Type="http://schemas.openxmlformats.org/officeDocument/2006/relationships/image" Target="../media/image68.png"/><Relationship Id="rId16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18" Type="http://schemas.openxmlformats.org/officeDocument/2006/relationships/image" Target="../media/image81.png"/><Relationship Id="rId7" Type="http://schemas.openxmlformats.org/officeDocument/2006/relationships/image" Target="../media/image54.png"/><Relationship Id="rId8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94.png"/><Relationship Id="rId7" Type="http://schemas.openxmlformats.org/officeDocument/2006/relationships/image" Target="../media/image82.png"/><Relationship Id="rId8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2.png"/><Relationship Id="rId4" Type="http://schemas.openxmlformats.org/officeDocument/2006/relationships/image" Target="../media/image82.png"/><Relationship Id="rId5" Type="http://schemas.openxmlformats.org/officeDocument/2006/relationships/image" Target="../media/image97.png"/><Relationship Id="rId6" Type="http://schemas.openxmlformats.org/officeDocument/2006/relationships/image" Target="../media/image12.png"/><Relationship Id="rId7" Type="http://schemas.openxmlformats.org/officeDocument/2006/relationships/image" Target="../media/image94.png"/><Relationship Id="rId8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1.png"/><Relationship Id="rId4" Type="http://schemas.openxmlformats.org/officeDocument/2006/relationships/image" Target="../media/image82.png"/><Relationship Id="rId9" Type="http://schemas.openxmlformats.org/officeDocument/2006/relationships/image" Target="../media/image92.png"/><Relationship Id="rId5" Type="http://schemas.openxmlformats.org/officeDocument/2006/relationships/image" Target="../media/image94.png"/><Relationship Id="rId6" Type="http://schemas.openxmlformats.org/officeDocument/2006/relationships/image" Target="../media/image97.png"/><Relationship Id="rId7" Type="http://schemas.openxmlformats.org/officeDocument/2006/relationships/image" Target="../media/image105.pn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5" Type="http://schemas.openxmlformats.org/officeDocument/2006/relationships/image" Target="../media/image12.png"/><Relationship Id="rId6" Type="http://schemas.openxmlformats.org/officeDocument/2006/relationships/image" Target="../media/image104.png"/><Relationship Id="rId7" Type="http://schemas.openxmlformats.org/officeDocument/2006/relationships/image" Target="../media/image82.png"/><Relationship Id="rId8" Type="http://schemas.openxmlformats.org/officeDocument/2006/relationships/image" Target="../media/image94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8.png"/><Relationship Id="rId10" Type="http://schemas.openxmlformats.org/officeDocument/2006/relationships/image" Target="../media/image116.png"/><Relationship Id="rId13" Type="http://schemas.openxmlformats.org/officeDocument/2006/relationships/image" Target="../media/image123.png"/><Relationship Id="rId1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Relationship Id="rId4" Type="http://schemas.openxmlformats.org/officeDocument/2006/relationships/image" Target="../media/image107.png"/><Relationship Id="rId9" Type="http://schemas.openxmlformats.org/officeDocument/2006/relationships/image" Target="../media/image115.png"/><Relationship Id="rId5" Type="http://schemas.openxmlformats.org/officeDocument/2006/relationships/image" Target="../media/image109.png"/><Relationship Id="rId6" Type="http://schemas.openxmlformats.org/officeDocument/2006/relationships/image" Target="../media/image108.png"/><Relationship Id="rId7" Type="http://schemas.openxmlformats.org/officeDocument/2006/relationships/image" Target="../media/image129.png"/><Relationship Id="rId8" Type="http://schemas.openxmlformats.org/officeDocument/2006/relationships/image" Target="../media/image11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0.png"/><Relationship Id="rId10" Type="http://schemas.openxmlformats.org/officeDocument/2006/relationships/image" Target="../media/image128.png"/><Relationship Id="rId13" Type="http://schemas.openxmlformats.org/officeDocument/2006/relationships/image" Target="../media/image126.png"/><Relationship Id="rId1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2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5" Type="http://schemas.openxmlformats.org/officeDocument/2006/relationships/image" Target="../media/image122.png"/><Relationship Id="rId6" Type="http://schemas.openxmlformats.org/officeDocument/2006/relationships/image" Target="../media/image109.png"/><Relationship Id="rId7" Type="http://schemas.openxmlformats.org/officeDocument/2006/relationships/image" Target="../media/image121.png"/><Relationship Id="rId8" Type="http://schemas.openxmlformats.org/officeDocument/2006/relationships/image" Target="../media/image1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38.png"/><Relationship Id="rId5" Type="http://schemas.openxmlformats.org/officeDocument/2006/relationships/image" Target="../media/image141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9.png"/><Relationship Id="rId11" Type="http://schemas.openxmlformats.org/officeDocument/2006/relationships/image" Target="../media/image146.png"/><Relationship Id="rId22" Type="http://schemas.openxmlformats.org/officeDocument/2006/relationships/image" Target="../media/image150.png"/><Relationship Id="rId10" Type="http://schemas.openxmlformats.org/officeDocument/2006/relationships/image" Target="../media/image144.png"/><Relationship Id="rId21" Type="http://schemas.openxmlformats.org/officeDocument/2006/relationships/image" Target="../media/image151.png"/><Relationship Id="rId13" Type="http://schemas.openxmlformats.org/officeDocument/2006/relationships/image" Target="../media/image143.png"/><Relationship Id="rId1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40.png"/><Relationship Id="rId9" Type="http://schemas.openxmlformats.org/officeDocument/2006/relationships/image" Target="../media/image137.png"/><Relationship Id="rId15" Type="http://schemas.openxmlformats.org/officeDocument/2006/relationships/image" Target="../media/image142.png"/><Relationship Id="rId14" Type="http://schemas.openxmlformats.org/officeDocument/2006/relationships/image" Target="../media/image147.png"/><Relationship Id="rId17" Type="http://schemas.openxmlformats.org/officeDocument/2006/relationships/image" Target="../media/image153.png"/><Relationship Id="rId16" Type="http://schemas.openxmlformats.org/officeDocument/2006/relationships/image" Target="../media/image152.png"/><Relationship Id="rId5" Type="http://schemas.openxmlformats.org/officeDocument/2006/relationships/image" Target="../media/image133.png"/><Relationship Id="rId19" Type="http://schemas.openxmlformats.org/officeDocument/2006/relationships/image" Target="../media/image148.png"/><Relationship Id="rId6" Type="http://schemas.openxmlformats.org/officeDocument/2006/relationships/image" Target="../media/image139.png"/><Relationship Id="rId18" Type="http://schemas.openxmlformats.org/officeDocument/2006/relationships/image" Target="../media/image154.png"/><Relationship Id="rId7" Type="http://schemas.openxmlformats.org/officeDocument/2006/relationships/image" Target="../media/image134.png"/><Relationship Id="rId8" Type="http://schemas.openxmlformats.org/officeDocument/2006/relationships/image" Target="../media/image1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57.png"/><Relationship Id="rId5" Type="http://schemas.openxmlformats.org/officeDocument/2006/relationships/image" Target="../media/image1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5.png"/><Relationship Id="rId4" Type="http://schemas.openxmlformats.org/officeDocument/2006/relationships/image" Target="../media/image158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11" Type="http://schemas.openxmlformats.org/officeDocument/2006/relationships/image" Target="../media/image6.png"/><Relationship Id="rId10" Type="http://schemas.openxmlformats.org/officeDocument/2006/relationships/image" Target="../media/image15.png"/><Relationship Id="rId9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18.gif"/><Relationship Id="rId7" Type="http://schemas.openxmlformats.org/officeDocument/2006/relationships/image" Target="../media/image4.png"/><Relationship Id="rId8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9.png"/><Relationship Id="rId13" Type="http://schemas.openxmlformats.org/officeDocument/2006/relationships/image" Target="../media/image22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5" Type="http://schemas.openxmlformats.org/officeDocument/2006/relationships/image" Target="../media/image15.png"/><Relationship Id="rId1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gif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Relationship Id="rId5" Type="http://schemas.openxmlformats.org/officeDocument/2006/relationships/image" Target="../media/image12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11" Type="http://schemas.openxmlformats.org/officeDocument/2006/relationships/image" Target="../media/image48.png"/><Relationship Id="rId22" Type="http://schemas.openxmlformats.org/officeDocument/2006/relationships/image" Target="../media/image40.png"/><Relationship Id="rId10" Type="http://schemas.openxmlformats.org/officeDocument/2006/relationships/image" Target="../media/image52.png"/><Relationship Id="rId21" Type="http://schemas.openxmlformats.org/officeDocument/2006/relationships/image" Target="../media/image42.png"/><Relationship Id="rId13" Type="http://schemas.openxmlformats.org/officeDocument/2006/relationships/image" Target="../media/image53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Relationship Id="rId9" Type="http://schemas.openxmlformats.org/officeDocument/2006/relationships/image" Target="../media/image8.png"/><Relationship Id="rId15" Type="http://schemas.openxmlformats.org/officeDocument/2006/relationships/image" Target="../media/image27.png"/><Relationship Id="rId14" Type="http://schemas.openxmlformats.org/officeDocument/2006/relationships/image" Target="../media/image57.png"/><Relationship Id="rId17" Type="http://schemas.openxmlformats.org/officeDocument/2006/relationships/image" Target="../media/image43.png"/><Relationship Id="rId16" Type="http://schemas.openxmlformats.org/officeDocument/2006/relationships/image" Target="../media/image29.png"/><Relationship Id="rId5" Type="http://schemas.openxmlformats.org/officeDocument/2006/relationships/image" Target="../media/image46.png"/><Relationship Id="rId19" Type="http://schemas.openxmlformats.org/officeDocument/2006/relationships/image" Target="../media/image12.png"/><Relationship Id="rId6" Type="http://schemas.openxmlformats.org/officeDocument/2006/relationships/image" Target="../media/image4.png"/><Relationship Id="rId18" Type="http://schemas.openxmlformats.org/officeDocument/2006/relationships/image" Target="../media/image36.png"/><Relationship Id="rId7" Type="http://schemas.openxmlformats.org/officeDocument/2006/relationships/image" Target="../media/image47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220748" y="1439056"/>
            <a:ext cx="11726413" cy="246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Aharoni"/>
              <a:buNone/>
            </a:pPr>
            <a:r>
              <a:rPr b="1" lang="en-US" sz="4800">
                <a:solidFill>
                  <a:srgbClr val="C00000"/>
                </a:solidFill>
                <a:latin typeface="Aharoni"/>
                <a:ea typeface="Aharoni"/>
                <a:cs typeface="Aharoni"/>
                <a:sym typeface="Aharoni"/>
              </a:rPr>
              <a:t>D</a:t>
            </a:r>
            <a:r>
              <a:rPr b="1" lang="en-US" sz="4800">
                <a:latin typeface="Aharoni"/>
                <a:ea typeface="Aharoni"/>
                <a:cs typeface="Aharoni"/>
                <a:sym typeface="Aharoni"/>
              </a:rPr>
              <a:t>ressing </a:t>
            </a:r>
            <a:r>
              <a:rPr b="1" lang="en-US" sz="4800">
                <a:solidFill>
                  <a:srgbClr val="C00000"/>
                </a:solidFill>
                <a:latin typeface="Aharoni"/>
                <a:ea typeface="Aharoni"/>
                <a:cs typeface="Aharoni"/>
                <a:sym typeface="Aharoni"/>
              </a:rPr>
              <a:t>i</a:t>
            </a:r>
            <a:r>
              <a:rPr b="1" lang="en-US" sz="4800">
                <a:latin typeface="Aharoni"/>
                <a:ea typeface="Aharoni"/>
                <a:cs typeface="Aharoni"/>
                <a:sym typeface="Aharoni"/>
              </a:rPr>
              <a:t>n </a:t>
            </a:r>
            <a:r>
              <a:rPr b="1" lang="en-US" sz="4800">
                <a:solidFill>
                  <a:srgbClr val="C00000"/>
                </a:solidFill>
                <a:latin typeface="Aharoni"/>
                <a:ea typeface="Aharoni"/>
                <a:cs typeface="Aharoni"/>
                <a:sym typeface="Aharoni"/>
              </a:rPr>
              <a:t>Or</a:t>
            </a:r>
            <a:r>
              <a:rPr b="1" lang="en-US" sz="4800">
                <a:latin typeface="Aharoni"/>
                <a:ea typeface="Aharoni"/>
                <a:cs typeface="Aharoni"/>
                <a:sym typeface="Aharoni"/>
              </a:rPr>
              <a:t>der</a:t>
            </a:r>
            <a:r>
              <a:rPr b="1" lang="en-US" sz="4000">
                <a:latin typeface="Aharoni"/>
                <a:ea typeface="Aharoni"/>
                <a:cs typeface="Aharoni"/>
                <a:sym typeface="Aharoni"/>
              </a:rPr>
              <a:t>: </a:t>
            </a:r>
            <a:br>
              <a:rPr b="1" lang="en-US" sz="4000">
                <a:latin typeface="Aharoni"/>
                <a:ea typeface="Aharoni"/>
                <a:cs typeface="Aharoni"/>
                <a:sym typeface="Aharoni"/>
              </a:rPr>
            </a:br>
            <a:r>
              <a:rPr lang="en-US" sz="4000">
                <a:latin typeface="Aharoni"/>
                <a:ea typeface="Aharoni"/>
                <a:cs typeface="Aharoni"/>
                <a:sym typeface="Aharoni"/>
              </a:rPr>
              <a:t>Recurrent Person Image Generation for </a:t>
            </a:r>
            <a:br>
              <a:rPr lang="en-US" sz="4000">
                <a:latin typeface="Aharoni"/>
                <a:ea typeface="Aharoni"/>
                <a:cs typeface="Aharoni"/>
                <a:sym typeface="Aharoni"/>
              </a:rPr>
            </a:br>
            <a:r>
              <a:rPr lang="en-US" sz="4000">
                <a:solidFill>
                  <a:srgbClr val="C55A11"/>
                </a:solidFill>
                <a:latin typeface="Aharoni"/>
                <a:ea typeface="Aharoni"/>
                <a:cs typeface="Aharoni"/>
                <a:sym typeface="Aharoni"/>
              </a:rPr>
              <a:t>Pose Transfer</a:t>
            </a:r>
            <a:r>
              <a:rPr lang="en-US" sz="4000">
                <a:latin typeface="Aharoni"/>
                <a:ea typeface="Aharoni"/>
                <a:cs typeface="Aharoni"/>
                <a:sym typeface="Aharoni"/>
              </a:rPr>
              <a:t>, </a:t>
            </a:r>
            <a:r>
              <a:rPr lang="en-US" sz="4000">
                <a:solidFill>
                  <a:srgbClr val="548135"/>
                </a:solidFill>
                <a:latin typeface="Aharoni"/>
                <a:ea typeface="Aharoni"/>
                <a:cs typeface="Aharoni"/>
                <a:sym typeface="Aharoni"/>
              </a:rPr>
              <a:t>Virtual Try-On</a:t>
            </a:r>
            <a:r>
              <a:rPr lang="en-US" sz="4000">
                <a:latin typeface="Aharoni"/>
                <a:ea typeface="Aharoni"/>
                <a:cs typeface="Aharoni"/>
                <a:sym typeface="Aharoni"/>
              </a:rPr>
              <a:t> and </a:t>
            </a:r>
            <a:r>
              <a:rPr lang="en-US" sz="4000">
                <a:solidFill>
                  <a:srgbClr val="BF9000"/>
                </a:solidFill>
                <a:latin typeface="Aharoni"/>
                <a:ea typeface="Aharoni"/>
                <a:cs typeface="Aharoni"/>
                <a:sym typeface="Aharoni"/>
              </a:rPr>
              <a:t>Outfit Editing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524000" y="467653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Aiyu Cui,  Daniel McKee,  Svetlana Lazebnik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University of Illinois at Urbana-Champaign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The 4</a:t>
            </a:r>
            <a:r>
              <a:rPr baseline="30000" lang="en-US" sz="1800"/>
              <a:t>th</a:t>
            </a:r>
            <a:r>
              <a:rPr lang="en-US" sz="1800"/>
              <a:t> Workshop on Computer Vision for Fashion, Art, and Design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picture containing text, sign, outdoor&#10;&#10;Description automatically generated"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2748" y="5321808"/>
            <a:ext cx="1012127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7185" y="5321808"/>
            <a:ext cx="1024700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1624" y="5321808"/>
            <a:ext cx="1012127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6034" y="5321808"/>
            <a:ext cx="1012127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8195" y="5321808"/>
            <a:ext cx="1012127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6629" y="5321808"/>
            <a:ext cx="1012127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3634" y="3780411"/>
            <a:ext cx="1005840" cy="1463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10"/>
          <p:cNvGrpSpPr/>
          <p:nvPr/>
        </p:nvGrpSpPr>
        <p:grpSpPr>
          <a:xfrm>
            <a:off x="4494077" y="3680105"/>
            <a:ext cx="746645" cy="1588999"/>
            <a:chOff x="8435827" y="2847495"/>
            <a:chExt cx="1014685" cy="2187904"/>
          </a:xfrm>
        </p:grpSpPr>
        <p:cxnSp>
          <p:nvCxnSpPr>
            <p:cNvPr id="480" name="Google Shape;480;p10"/>
            <p:cNvCxnSpPr/>
            <p:nvPr/>
          </p:nvCxnSpPr>
          <p:spPr>
            <a:xfrm>
              <a:off x="8938182" y="4759174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81" name="Google Shape;481;p10"/>
            <p:cNvCxnSpPr/>
            <p:nvPr/>
          </p:nvCxnSpPr>
          <p:spPr>
            <a:xfrm>
              <a:off x="8938182" y="4148616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82" name="Google Shape;482;p10"/>
            <p:cNvSpPr/>
            <p:nvPr/>
          </p:nvSpPr>
          <p:spPr>
            <a:xfrm>
              <a:off x="8459912" y="4452356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FFBD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8569177" y="3734279"/>
              <a:ext cx="723900" cy="552450"/>
            </a:xfrm>
            <a:prstGeom prst="rect">
              <a:avLst/>
            </a:prstGeom>
            <a:solidFill>
              <a:srgbClr val="67AB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4" name="Google Shape;484;p10"/>
            <p:cNvCxnSpPr/>
            <p:nvPr/>
          </p:nvCxnSpPr>
          <p:spPr>
            <a:xfrm>
              <a:off x="87439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85" name="Google Shape;485;p10"/>
            <p:cNvCxnSpPr/>
            <p:nvPr/>
          </p:nvCxnSpPr>
          <p:spPr>
            <a:xfrm>
              <a:off x="90868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86" name="Google Shape;486;p10"/>
            <p:cNvSpPr/>
            <p:nvPr/>
          </p:nvSpPr>
          <p:spPr>
            <a:xfrm rot="10800000">
              <a:off x="8435827" y="3123720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CDA2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7" name="Google Shape;487;p10"/>
            <p:cNvCxnSpPr/>
            <p:nvPr/>
          </p:nvCxnSpPr>
          <p:spPr>
            <a:xfrm>
              <a:off x="8938182" y="2847495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488" name="Google Shape;488;p10"/>
          <p:cNvGrpSpPr/>
          <p:nvPr/>
        </p:nvGrpSpPr>
        <p:grpSpPr>
          <a:xfrm>
            <a:off x="5765791" y="3680105"/>
            <a:ext cx="746645" cy="1588999"/>
            <a:chOff x="8435827" y="2847495"/>
            <a:chExt cx="1014685" cy="2187904"/>
          </a:xfrm>
        </p:grpSpPr>
        <p:cxnSp>
          <p:nvCxnSpPr>
            <p:cNvPr id="489" name="Google Shape;489;p10"/>
            <p:cNvCxnSpPr/>
            <p:nvPr/>
          </p:nvCxnSpPr>
          <p:spPr>
            <a:xfrm>
              <a:off x="8938182" y="4759174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90" name="Google Shape;490;p10"/>
            <p:cNvCxnSpPr/>
            <p:nvPr/>
          </p:nvCxnSpPr>
          <p:spPr>
            <a:xfrm>
              <a:off x="8938182" y="4148616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91" name="Google Shape;491;p10"/>
            <p:cNvSpPr/>
            <p:nvPr/>
          </p:nvSpPr>
          <p:spPr>
            <a:xfrm>
              <a:off x="8459912" y="4452356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FFBD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8569177" y="3734279"/>
              <a:ext cx="723900" cy="552450"/>
            </a:xfrm>
            <a:prstGeom prst="rect">
              <a:avLst/>
            </a:prstGeom>
            <a:solidFill>
              <a:srgbClr val="67AB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3" name="Google Shape;493;p10"/>
            <p:cNvCxnSpPr/>
            <p:nvPr/>
          </p:nvCxnSpPr>
          <p:spPr>
            <a:xfrm>
              <a:off x="87439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94" name="Google Shape;494;p10"/>
            <p:cNvCxnSpPr/>
            <p:nvPr/>
          </p:nvCxnSpPr>
          <p:spPr>
            <a:xfrm>
              <a:off x="90868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95" name="Google Shape;495;p10"/>
            <p:cNvSpPr/>
            <p:nvPr/>
          </p:nvSpPr>
          <p:spPr>
            <a:xfrm rot="10800000">
              <a:off x="8435827" y="3123720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CDA2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6" name="Google Shape;496;p10"/>
            <p:cNvCxnSpPr/>
            <p:nvPr/>
          </p:nvCxnSpPr>
          <p:spPr>
            <a:xfrm>
              <a:off x="8938182" y="2847495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497" name="Google Shape;497;p10"/>
          <p:cNvGrpSpPr/>
          <p:nvPr/>
        </p:nvGrpSpPr>
        <p:grpSpPr>
          <a:xfrm>
            <a:off x="6948743" y="3680105"/>
            <a:ext cx="746645" cy="1588999"/>
            <a:chOff x="8435827" y="2847495"/>
            <a:chExt cx="1014685" cy="2187904"/>
          </a:xfrm>
        </p:grpSpPr>
        <p:cxnSp>
          <p:nvCxnSpPr>
            <p:cNvPr id="498" name="Google Shape;498;p10"/>
            <p:cNvCxnSpPr/>
            <p:nvPr/>
          </p:nvCxnSpPr>
          <p:spPr>
            <a:xfrm>
              <a:off x="8938182" y="4759174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99" name="Google Shape;499;p10"/>
            <p:cNvCxnSpPr/>
            <p:nvPr/>
          </p:nvCxnSpPr>
          <p:spPr>
            <a:xfrm>
              <a:off x="8938182" y="4148616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00" name="Google Shape;500;p10"/>
            <p:cNvSpPr/>
            <p:nvPr/>
          </p:nvSpPr>
          <p:spPr>
            <a:xfrm>
              <a:off x="8459912" y="4452356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FFBD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8569177" y="3734279"/>
              <a:ext cx="723900" cy="552450"/>
            </a:xfrm>
            <a:prstGeom prst="rect">
              <a:avLst/>
            </a:prstGeom>
            <a:solidFill>
              <a:srgbClr val="67AB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2" name="Google Shape;502;p10"/>
            <p:cNvCxnSpPr/>
            <p:nvPr/>
          </p:nvCxnSpPr>
          <p:spPr>
            <a:xfrm>
              <a:off x="87439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03" name="Google Shape;503;p10"/>
            <p:cNvCxnSpPr/>
            <p:nvPr/>
          </p:nvCxnSpPr>
          <p:spPr>
            <a:xfrm>
              <a:off x="90868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04" name="Google Shape;504;p10"/>
            <p:cNvSpPr/>
            <p:nvPr/>
          </p:nvSpPr>
          <p:spPr>
            <a:xfrm rot="10800000">
              <a:off x="8435827" y="3123720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CDA2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5" name="Google Shape;505;p10"/>
            <p:cNvCxnSpPr/>
            <p:nvPr/>
          </p:nvCxnSpPr>
          <p:spPr>
            <a:xfrm>
              <a:off x="8938182" y="2847495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506" name="Google Shape;506;p10"/>
          <p:cNvGrpSpPr/>
          <p:nvPr/>
        </p:nvGrpSpPr>
        <p:grpSpPr>
          <a:xfrm>
            <a:off x="3198964" y="3682816"/>
            <a:ext cx="746645" cy="1588999"/>
            <a:chOff x="8435827" y="2847495"/>
            <a:chExt cx="1014685" cy="2187904"/>
          </a:xfrm>
        </p:grpSpPr>
        <p:cxnSp>
          <p:nvCxnSpPr>
            <p:cNvPr id="507" name="Google Shape;507;p10"/>
            <p:cNvCxnSpPr/>
            <p:nvPr/>
          </p:nvCxnSpPr>
          <p:spPr>
            <a:xfrm>
              <a:off x="8938182" y="4759174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08" name="Google Shape;508;p10"/>
            <p:cNvCxnSpPr/>
            <p:nvPr/>
          </p:nvCxnSpPr>
          <p:spPr>
            <a:xfrm>
              <a:off x="8938182" y="4148616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09" name="Google Shape;509;p10"/>
            <p:cNvSpPr/>
            <p:nvPr/>
          </p:nvSpPr>
          <p:spPr>
            <a:xfrm>
              <a:off x="8459912" y="4452356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FFBD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8569177" y="3734279"/>
              <a:ext cx="723900" cy="552450"/>
            </a:xfrm>
            <a:prstGeom prst="rect">
              <a:avLst/>
            </a:prstGeom>
            <a:solidFill>
              <a:srgbClr val="EA6B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1" name="Google Shape;511;p10"/>
            <p:cNvCxnSpPr/>
            <p:nvPr/>
          </p:nvCxnSpPr>
          <p:spPr>
            <a:xfrm>
              <a:off x="87439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12" name="Google Shape;512;p10"/>
            <p:cNvCxnSpPr/>
            <p:nvPr/>
          </p:nvCxnSpPr>
          <p:spPr>
            <a:xfrm>
              <a:off x="90868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13" name="Google Shape;513;p10"/>
            <p:cNvSpPr/>
            <p:nvPr/>
          </p:nvSpPr>
          <p:spPr>
            <a:xfrm rot="10800000">
              <a:off x="8435827" y="3123720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4C00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4" name="Google Shape;514;p10"/>
            <p:cNvCxnSpPr/>
            <p:nvPr/>
          </p:nvCxnSpPr>
          <p:spPr>
            <a:xfrm>
              <a:off x="8938182" y="2847495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515" name="Google Shape;515;p10"/>
          <p:cNvGrpSpPr/>
          <p:nvPr/>
        </p:nvGrpSpPr>
        <p:grpSpPr>
          <a:xfrm>
            <a:off x="8189785" y="3680105"/>
            <a:ext cx="746645" cy="1588999"/>
            <a:chOff x="8435827" y="2847495"/>
            <a:chExt cx="1014685" cy="2187904"/>
          </a:xfrm>
        </p:grpSpPr>
        <p:cxnSp>
          <p:nvCxnSpPr>
            <p:cNvPr id="516" name="Google Shape;516;p10"/>
            <p:cNvCxnSpPr/>
            <p:nvPr/>
          </p:nvCxnSpPr>
          <p:spPr>
            <a:xfrm>
              <a:off x="8938182" y="4759174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17" name="Google Shape;517;p10"/>
            <p:cNvCxnSpPr/>
            <p:nvPr/>
          </p:nvCxnSpPr>
          <p:spPr>
            <a:xfrm>
              <a:off x="8938182" y="4148616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18" name="Google Shape;518;p10"/>
            <p:cNvSpPr/>
            <p:nvPr/>
          </p:nvSpPr>
          <p:spPr>
            <a:xfrm>
              <a:off x="8459912" y="4452356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FFBD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8569177" y="3734279"/>
              <a:ext cx="723900" cy="552450"/>
            </a:xfrm>
            <a:prstGeom prst="rect">
              <a:avLst/>
            </a:prstGeom>
            <a:solidFill>
              <a:srgbClr val="67AB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0" name="Google Shape;520;p10"/>
            <p:cNvCxnSpPr/>
            <p:nvPr/>
          </p:nvCxnSpPr>
          <p:spPr>
            <a:xfrm>
              <a:off x="87439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21" name="Google Shape;521;p10"/>
            <p:cNvCxnSpPr/>
            <p:nvPr/>
          </p:nvCxnSpPr>
          <p:spPr>
            <a:xfrm>
              <a:off x="90868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22" name="Google Shape;522;p10"/>
            <p:cNvSpPr/>
            <p:nvPr/>
          </p:nvSpPr>
          <p:spPr>
            <a:xfrm rot="10800000">
              <a:off x="8435827" y="3123720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CDA2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3" name="Google Shape;523;p10"/>
            <p:cNvCxnSpPr/>
            <p:nvPr/>
          </p:nvCxnSpPr>
          <p:spPr>
            <a:xfrm>
              <a:off x="8938182" y="2847495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524" name="Google Shape;524;p10"/>
          <p:cNvGrpSpPr/>
          <p:nvPr/>
        </p:nvGrpSpPr>
        <p:grpSpPr>
          <a:xfrm>
            <a:off x="9444880" y="3680105"/>
            <a:ext cx="746645" cy="1588999"/>
            <a:chOff x="8435827" y="2847495"/>
            <a:chExt cx="1014685" cy="2187904"/>
          </a:xfrm>
        </p:grpSpPr>
        <p:cxnSp>
          <p:nvCxnSpPr>
            <p:cNvPr id="525" name="Google Shape;525;p10"/>
            <p:cNvCxnSpPr/>
            <p:nvPr/>
          </p:nvCxnSpPr>
          <p:spPr>
            <a:xfrm>
              <a:off x="8938182" y="4759174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26" name="Google Shape;526;p10"/>
            <p:cNvCxnSpPr/>
            <p:nvPr/>
          </p:nvCxnSpPr>
          <p:spPr>
            <a:xfrm>
              <a:off x="8938182" y="4148616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27" name="Google Shape;527;p10"/>
            <p:cNvSpPr/>
            <p:nvPr/>
          </p:nvSpPr>
          <p:spPr>
            <a:xfrm>
              <a:off x="8459912" y="4452356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FFBD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8569177" y="3734279"/>
              <a:ext cx="723900" cy="552450"/>
            </a:xfrm>
            <a:prstGeom prst="rect">
              <a:avLst/>
            </a:prstGeom>
            <a:solidFill>
              <a:srgbClr val="67AB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9" name="Google Shape;529;p10"/>
            <p:cNvCxnSpPr/>
            <p:nvPr/>
          </p:nvCxnSpPr>
          <p:spPr>
            <a:xfrm>
              <a:off x="87439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30" name="Google Shape;530;p10"/>
            <p:cNvCxnSpPr/>
            <p:nvPr/>
          </p:nvCxnSpPr>
          <p:spPr>
            <a:xfrm>
              <a:off x="90868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31" name="Google Shape;531;p10"/>
            <p:cNvSpPr/>
            <p:nvPr/>
          </p:nvSpPr>
          <p:spPr>
            <a:xfrm rot="10800000">
              <a:off x="8435827" y="3123720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CDA2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2" name="Google Shape;532;p10"/>
            <p:cNvCxnSpPr/>
            <p:nvPr/>
          </p:nvCxnSpPr>
          <p:spPr>
            <a:xfrm>
              <a:off x="8938182" y="2847495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533" name="Google Shape;53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9509" y="2171872"/>
            <a:ext cx="1083980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71213" y="2171971"/>
            <a:ext cx="1083980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29979" y="2181304"/>
            <a:ext cx="1083980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02004" y="2171872"/>
            <a:ext cx="1083980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17796" y="2171872"/>
            <a:ext cx="1083979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973031" y="2171872"/>
            <a:ext cx="1083980" cy="1536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10"/>
          <p:cNvCxnSpPr/>
          <p:nvPr/>
        </p:nvCxnSpPr>
        <p:spPr>
          <a:xfrm>
            <a:off x="2643154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" name="Google Shape;540;p10"/>
          <p:cNvCxnSpPr/>
          <p:nvPr/>
        </p:nvCxnSpPr>
        <p:spPr>
          <a:xfrm>
            <a:off x="4007701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1" name="Google Shape;541;p10"/>
          <p:cNvCxnSpPr/>
          <p:nvPr/>
        </p:nvCxnSpPr>
        <p:spPr>
          <a:xfrm>
            <a:off x="5252626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2" name="Google Shape;542;p10"/>
          <p:cNvCxnSpPr/>
          <p:nvPr/>
        </p:nvCxnSpPr>
        <p:spPr>
          <a:xfrm>
            <a:off x="6491886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3" name="Google Shape;543;p10"/>
          <p:cNvCxnSpPr/>
          <p:nvPr/>
        </p:nvCxnSpPr>
        <p:spPr>
          <a:xfrm>
            <a:off x="7695388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4" name="Google Shape;544;p10"/>
          <p:cNvCxnSpPr/>
          <p:nvPr/>
        </p:nvCxnSpPr>
        <p:spPr>
          <a:xfrm>
            <a:off x="8918707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" name="Google Shape;545;p10"/>
          <p:cNvCxnSpPr/>
          <p:nvPr/>
        </p:nvCxnSpPr>
        <p:spPr>
          <a:xfrm>
            <a:off x="10385984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A picture containing text, sign, outdoor&#10;&#10;Description automatically generated" id="546" name="Google Shape;546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0"/>
          <p:cNvSpPr txBox="1"/>
          <p:nvPr/>
        </p:nvSpPr>
        <p:spPr>
          <a:xfrm>
            <a:off x="841248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ressing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Pose Transfer</a:t>
            </a:r>
            <a:endParaRPr/>
          </a:p>
        </p:txBody>
      </p:sp>
      <p:sp>
        <p:nvSpPr>
          <p:cNvPr id="548" name="Google Shape;548;p10"/>
          <p:cNvSpPr txBox="1"/>
          <p:nvPr/>
        </p:nvSpPr>
        <p:spPr>
          <a:xfrm>
            <a:off x="3259834" y="3824775"/>
            <a:ext cx="607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0"/>
          <p:cNvSpPr txBox="1"/>
          <p:nvPr/>
        </p:nvSpPr>
        <p:spPr>
          <a:xfrm>
            <a:off x="3259834" y="4306874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0"/>
          <p:cNvSpPr txBox="1"/>
          <p:nvPr/>
        </p:nvSpPr>
        <p:spPr>
          <a:xfrm>
            <a:off x="3276405" y="480375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10"/>
          <p:cNvSpPr txBox="1"/>
          <p:nvPr/>
        </p:nvSpPr>
        <p:spPr>
          <a:xfrm>
            <a:off x="4598522" y="480702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0"/>
          <p:cNvSpPr txBox="1"/>
          <p:nvPr/>
        </p:nvSpPr>
        <p:spPr>
          <a:xfrm>
            <a:off x="5875928" y="4809412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0"/>
          <p:cNvSpPr txBox="1"/>
          <p:nvPr/>
        </p:nvSpPr>
        <p:spPr>
          <a:xfrm>
            <a:off x="7061807" y="481251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0"/>
          <p:cNvSpPr txBox="1"/>
          <p:nvPr/>
        </p:nvSpPr>
        <p:spPr>
          <a:xfrm>
            <a:off x="8293395" y="481251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0"/>
          <p:cNvSpPr txBox="1"/>
          <p:nvPr/>
        </p:nvSpPr>
        <p:spPr>
          <a:xfrm>
            <a:off x="4598449" y="4304233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0"/>
          <p:cNvSpPr txBox="1"/>
          <p:nvPr/>
        </p:nvSpPr>
        <p:spPr>
          <a:xfrm>
            <a:off x="5889929" y="4306874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0"/>
          <p:cNvSpPr txBox="1"/>
          <p:nvPr/>
        </p:nvSpPr>
        <p:spPr>
          <a:xfrm>
            <a:off x="7088738" y="4308395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0"/>
          <p:cNvSpPr txBox="1"/>
          <p:nvPr/>
        </p:nvSpPr>
        <p:spPr>
          <a:xfrm>
            <a:off x="8302711" y="4304233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0"/>
          <p:cNvSpPr txBox="1"/>
          <p:nvPr/>
        </p:nvSpPr>
        <p:spPr>
          <a:xfrm>
            <a:off x="4640967" y="38415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0"/>
          <p:cNvSpPr txBox="1"/>
          <p:nvPr/>
        </p:nvSpPr>
        <p:spPr>
          <a:xfrm>
            <a:off x="9550385" y="481251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0"/>
          <p:cNvSpPr txBox="1"/>
          <p:nvPr/>
        </p:nvSpPr>
        <p:spPr>
          <a:xfrm>
            <a:off x="9548445" y="4308395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0"/>
          <p:cNvSpPr txBox="1"/>
          <p:nvPr/>
        </p:nvSpPr>
        <p:spPr>
          <a:xfrm>
            <a:off x="5919261" y="38576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0"/>
          <p:cNvSpPr txBox="1"/>
          <p:nvPr/>
        </p:nvSpPr>
        <p:spPr>
          <a:xfrm>
            <a:off x="7087312" y="38576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0"/>
          <p:cNvSpPr txBox="1"/>
          <p:nvPr/>
        </p:nvSpPr>
        <p:spPr>
          <a:xfrm>
            <a:off x="8316495" y="3860332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0"/>
          <p:cNvSpPr txBox="1"/>
          <p:nvPr/>
        </p:nvSpPr>
        <p:spPr>
          <a:xfrm>
            <a:off x="9596872" y="3859437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0"/>
          <p:cNvSpPr txBox="1"/>
          <p:nvPr/>
        </p:nvSpPr>
        <p:spPr>
          <a:xfrm>
            <a:off x="662111" y="1405564"/>
            <a:ext cx="10515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Transfer pose by control pose input</a:t>
            </a:r>
            <a:endParaRPr/>
          </a:p>
        </p:txBody>
      </p:sp>
      <p:sp>
        <p:nvSpPr>
          <p:cNvPr id="567" name="Google Shape;567;p10"/>
          <p:cNvSpPr/>
          <p:nvPr/>
        </p:nvSpPr>
        <p:spPr>
          <a:xfrm rot="5400000">
            <a:off x="1940804" y="4376911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9A00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0"/>
          <p:cNvSpPr txBox="1"/>
          <p:nvPr/>
        </p:nvSpPr>
        <p:spPr>
          <a:xfrm>
            <a:off x="4058042" y="3895889"/>
            <a:ext cx="558166" cy="33855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17854" l="-6666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69" name="Google Shape;569;p10"/>
          <p:cNvSpPr txBox="1"/>
          <p:nvPr/>
        </p:nvSpPr>
        <p:spPr>
          <a:xfrm>
            <a:off x="6459355" y="3901852"/>
            <a:ext cx="558166" cy="33855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17856" l="-6666" r="0" t="-71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70" name="Google Shape;570;p10"/>
          <p:cNvSpPr txBox="1"/>
          <p:nvPr/>
        </p:nvSpPr>
        <p:spPr>
          <a:xfrm>
            <a:off x="2744875" y="3895889"/>
            <a:ext cx="539443" cy="33855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17854" l="-6975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71" name="Google Shape;571;p10"/>
          <p:cNvSpPr txBox="1"/>
          <p:nvPr/>
        </p:nvSpPr>
        <p:spPr>
          <a:xfrm>
            <a:off x="5356519" y="3919341"/>
            <a:ext cx="558166" cy="33855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17854" l="-4443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72" name="Google Shape;572;p10"/>
          <p:cNvSpPr txBox="1"/>
          <p:nvPr/>
        </p:nvSpPr>
        <p:spPr>
          <a:xfrm>
            <a:off x="760671" y="3394404"/>
            <a:ext cx="12586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Pose</a:t>
            </a:r>
            <a:endParaRPr/>
          </a:p>
        </p:txBody>
      </p:sp>
      <p:grpSp>
        <p:nvGrpSpPr>
          <p:cNvPr id="573" name="Google Shape;573;p10"/>
          <p:cNvGrpSpPr/>
          <p:nvPr/>
        </p:nvGrpSpPr>
        <p:grpSpPr>
          <a:xfrm>
            <a:off x="7695388" y="1824777"/>
            <a:ext cx="3864774" cy="3444327"/>
            <a:chOff x="7695388" y="1824777"/>
            <a:chExt cx="3864774" cy="3444327"/>
          </a:xfrm>
        </p:grpSpPr>
        <p:grpSp>
          <p:nvGrpSpPr>
            <p:cNvPr id="574" name="Google Shape;574;p10"/>
            <p:cNvGrpSpPr/>
            <p:nvPr/>
          </p:nvGrpSpPr>
          <p:grpSpPr>
            <a:xfrm>
              <a:off x="7695388" y="3680105"/>
              <a:ext cx="3864774" cy="1588999"/>
              <a:chOff x="7695388" y="3680105"/>
              <a:chExt cx="3864774" cy="1588999"/>
            </a:xfrm>
          </p:grpSpPr>
          <p:grpSp>
            <p:nvGrpSpPr>
              <p:cNvPr id="575" name="Google Shape;575;p10"/>
              <p:cNvGrpSpPr/>
              <p:nvPr/>
            </p:nvGrpSpPr>
            <p:grpSpPr>
              <a:xfrm>
                <a:off x="7695388" y="3680105"/>
                <a:ext cx="3228639" cy="1588999"/>
                <a:chOff x="7695388" y="3680105"/>
                <a:chExt cx="3228639" cy="1588999"/>
              </a:xfrm>
            </p:grpSpPr>
            <p:grpSp>
              <p:nvGrpSpPr>
                <p:cNvPr id="576" name="Google Shape;576;p10"/>
                <p:cNvGrpSpPr/>
                <p:nvPr/>
              </p:nvGrpSpPr>
              <p:grpSpPr>
                <a:xfrm>
                  <a:off x="8416514" y="3680105"/>
                  <a:ext cx="1507414" cy="1588999"/>
                  <a:chOff x="8416514" y="3680105"/>
                  <a:chExt cx="1507414" cy="1588999"/>
                </a:xfrm>
              </p:grpSpPr>
              <p:cxnSp>
                <p:nvCxnSpPr>
                  <p:cNvPr id="577" name="Google Shape;577;p10"/>
                  <p:cNvCxnSpPr/>
                  <p:nvPr/>
                </p:nvCxnSpPr>
                <p:spPr>
                  <a:xfrm>
                    <a:off x="8559438" y="506849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578" name="Google Shape;578;p10"/>
                  <p:cNvCxnSpPr/>
                  <p:nvPr/>
                </p:nvCxnSpPr>
                <p:spPr>
                  <a:xfrm>
                    <a:off x="8559438" y="462506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579" name="Google Shape;579;p10"/>
                  <p:cNvCxnSpPr/>
                  <p:nvPr/>
                </p:nvCxnSpPr>
                <p:spPr>
                  <a:xfrm>
                    <a:off x="8416514" y="411530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580" name="Google Shape;580;p10"/>
                  <p:cNvCxnSpPr/>
                  <p:nvPr/>
                </p:nvCxnSpPr>
                <p:spPr>
                  <a:xfrm>
                    <a:off x="8668833" y="411530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581" name="Google Shape;581;p10"/>
                  <p:cNvCxnSpPr/>
                  <p:nvPr/>
                </p:nvCxnSpPr>
                <p:spPr>
                  <a:xfrm>
                    <a:off x="8559438" y="3680105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582" name="Google Shape;582;p10"/>
                  <p:cNvCxnSpPr/>
                  <p:nvPr/>
                </p:nvCxnSpPr>
                <p:spPr>
                  <a:xfrm>
                    <a:off x="9814533" y="506849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583" name="Google Shape;583;p10"/>
                  <p:cNvCxnSpPr/>
                  <p:nvPr/>
                </p:nvCxnSpPr>
                <p:spPr>
                  <a:xfrm>
                    <a:off x="9814533" y="462506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584" name="Google Shape;584;p10"/>
                  <p:cNvCxnSpPr/>
                  <p:nvPr/>
                </p:nvCxnSpPr>
                <p:spPr>
                  <a:xfrm>
                    <a:off x="9671609" y="411530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585" name="Google Shape;585;p10"/>
                  <p:cNvCxnSpPr/>
                  <p:nvPr/>
                </p:nvCxnSpPr>
                <p:spPr>
                  <a:xfrm>
                    <a:off x="9923928" y="411530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586" name="Google Shape;586;p10"/>
                  <p:cNvCxnSpPr/>
                  <p:nvPr/>
                </p:nvCxnSpPr>
                <p:spPr>
                  <a:xfrm>
                    <a:off x="9814533" y="3680105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</p:grpSp>
            <p:cxnSp>
              <p:nvCxnSpPr>
                <p:cNvPr id="587" name="Google Shape;587;p10"/>
                <p:cNvCxnSpPr/>
                <p:nvPr/>
              </p:nvCxnSpPr>
              <p:spPr>
                <a:xfrm>
                  <a:off x="7695388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588" name="Google Shape;588;p10"/>
                <p:cNvCxnSpPr/>
                <p:nvPr/>
              </p:nvCxnSpPr>
              <p:spPr>
                <a:xfrm>
                  <a:off x="8918707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589" name="Google Shape;589;p10"/>
                <p:cNvCxnSpPr/>
                <p:nvPr/>
              </p:nvCxnSpPr>
              <p:spPr>
                <a:xfrm>
                  <a:off x="10385984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  <p:sp>
            <p:nvSpPr>
              <p:cNvPr id="590" name="Google Shape;590;p10"/>
              <p:cNvSpPr txBox="1"/>
              <p:nvPr/>
            </p:nvSpPr>
            <p:spPr>
              <a:xfrm>
                <a:off x="7762998" y="3910242"/>
                <a:ext cx="558166" cy="338554"/>
              </a:xfrm>
              <a:prstGeom prst="rect">
                <a:avLst/>
              </a:prstGeom>
              <a:blipFill rotWithShape="1">
                <a:blip r:embed="rId20">
                  <a:alphaModFix/>
                </a:blip>
                <a:stretch>
                  <a:fillRect b="-21426" l="-6666" r="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591" name="Google Shape;591;p10"/>
              <p:cNvSpPr txBox="1"/>
              <p:nvPr/>
            </p:nvSpPr>
            <p:spPr>
              <a:xfrm>
                <a:off x="8955952" y="3898793"/>
                <a:ext cx="558166" cy="338554"/>
              </a:xfrm>
              <a:prstGeom prst="rect">
                <a:avLst/>
              </a:prstGeom>
              <a:blipFill rotWithShape="1">
                <a:blip r:embed="rId21">
                  <a:alphaModFix/>
                </a:blip>
                <a:stretch>
                  <a:fillRect b="-22220" l="-6666" r="0" t="-740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592" name="Google Shape;592;p10"/>
              <p:cNvSpPr txBox="1"/>
              <p:nvPr/>
            </p:nvSpPr>
            <p:spPr>
              <a:xfrm>
                <a:off x="11101382" y="4315917"/>
                <a:ext cx="45878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…..</a:t>
                </a:r>
                <a:endParaRPr/>
              </a:p>
            </p:txBody>
          </p:sp>
        </p:grpSp>
        <p:sp>
          <p:nvSpPr>
            <p:cNvPr id="593" name="Google Shape;593;p10"/>
            <p:cNvSpPr txBox="1"/>
            <p:nvPr/>
          </p:nvSpPr>
          <p:spPr>
            <a:xfrm>
              <a:off x="7977878" y="1824777"/>
              <a:ext cx="1184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Garment 4</a:t>
              </a:r>
              <a:endParaRPr/>
            </a:p>
          </p:txBody>
        </p:sp>
        <p:sp>
          <p:nvSpPr>
            <p:cNvPr id="594" name="Google Shape;594;p10"/>
            <p:cNvSpPr txBox="1"/>
            <p:nvPr/>
          </p:nvSpPr>
          <p:spPr>
            <a:xfrm>
              <a:off x="9251844" y="1824777"/>
              <a:ext cx="1184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Garment 5</a:t>
              </a:r>
              <a:endParaRPr/>
            </a:p>
          </p:txBody>
        </p:sp>
      </p:grpSp>
      <p:sp>
        <p:nvSpPr>
          <p:cNvPr id="595" name="Google Shape;595;p10"/>
          <p:cNvSpPr txBox="1"/>
          <p:nvPr/>
        </p:nvSpPr>
        <p:spPr>
          <a:xfrm>
            <a:off x="3221276" y="1855408"/>
            <a:ext cx="649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/>
          </a:p>
        </p:txBody>
      </p:sp>
      <p:sp>
        <p:nvSpPr>
          <p:cNvPr id="596" name="Google Shape;596;p10"/>
          <p:cNvSpPr txBox="1"/>
          <p:nvPr/>
        </p:nvSpPr>
        <p:spPr>
          <a:xfrm>
            <a:off x="4285587" y="1859561"/>
            <a:ext cx="1184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Garment 1</a:t>
            </a:r>
            <a:endParaRPr/>
          </a:p>
        </p:txBody>
      </p:sp>
      <p:sp>
        <p:nvSpPr>
          <p:cNvPr id="597" name="Google Shape;597;p10"/>
          <p:cNvSpPr txBox="1"/>
          <p:nvPr/>
        </p:nvSpPr>
        <p:spPr>
          <a:xfrm>
            <a:off x="5576608" y="1849088"/>
            <a:ext cx="1184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Garment 2</a:t>
            </a:r>
            <a:endParaRPr/>
          </a:p>
        </p:txBody>
      </p:sp>
      <p:sp>
        <p:nvSpPr>
          <p:cNvPr id="598" name="Google Shape;598;p10"/>
          <p:cNvSpPr txBox="1"/>
          <p:nvPr/>
        </p:nvSpPr>
        <p:spPr>
          <a:xfrm>
            <a:off x="6688035" y="1837848"/>
            <a:ext cx="1184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Garment 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11"/>
          <p:cNvGrpSpPr/>
          <p:nvPr/>
        </p:nvGrpSpPr>
        <p:grpSpPr>
          <a:xfrm>
            <a:off x="7695388" y="1824777"/>
            <a:ext cx="3864774" cy="5012078"/>
            <a:chOff x="7695388" y="1824777"/>
            <a:chExt cx="3864774" cy="5012078"/>
          </a:xfrm>
        </p:grpSpPr>
        <p:grpSp>
          <p:nvGrpSpPr>
            <p:cNvPr id="604" name="Google Shape;604;p11"/>
            <p:cNvGrpSpPr/>
            <p:nvPr/>
          </p:nvGrpSpPr>
          <p:grpSpPr>
            <a:xfrm>
              <a:off x="7695388" y="2171872"/>
              <a:ext cx="3864774" cy="4664983"/>
              <a:chOff x="7695388" y="2171872"/>
              <a:chExt cx="3864774" cy="4664983"/>
            </a:xfrm>
          </p:grpSpPr>
          <p:grpSp>
            <p:nvGrpSpPr>
              <p:cNvPr id="605" name="Google Shape;605;p11"/>
              <p:cNvGrpSpPr/>
              <p:nvPr/>
            </p:nvGrpSpPr>
            <p:grpSpPr>
              <a:xfrm>
                <a:off x="7695388" y="2171872"/>
                <a:ext cx="3228639" cy="4664983"/>
                <a:chOff x="7695388" y="2171872"/>
                <a:chExt cx="3228639" cy="4664983"/>
              </a:xfrm>
            </p:grpSpPr>
            <p:grpSp>
              <p:nvGrpSpPr>
                <p:cNvPr id="606" name="Google Shape;606;p11"/>
                <p:cNvGrpSpPr/>
                <p:nvPr/>
              </p:nvGrpSpPr>
              <p:grpSpPr>
                <a:xfrm>
                  <a:off x="8021733" y="2171872"/>
                  <a:ext cx="2364251" cy="4664983"/>
                  <a:chOff x="8021733" y="2171872"/>
                  <a:chExt cx="2364251" cy="4664983"/>
                </a:xfrm>
              </p:grpSpPr>
              <p:pic>
                <p:nvPicPr>
                  <p:cNvPr id="607" name="Google Shape;607;p1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8021733" y="5302252"/>
                    <a:ext cx="1082859" cy="15346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08" name="Google Shape;608;p11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9279120" y="5302251"/>
                    <a:ext cx="1082859" cy="1534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609" name="Google Shape;609;p11"/>
                  <p:cNvCxnSpPr/>
                  <p:nvPr/>
                </p:nvCxnSpPr>
                <p:spPr>
                  <a:xfrm>
                    <a:off x="8559438" y="506849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0" name="Google Shape;610;p11"/>
                  <p:cNvCxnSpPr/>
                  <p:nvPr/>
                </p:nvCxnSpPr>
                <p:spPr>
                  <a:xfrm>
                    <a:off x="8559438" y="462506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611" name="Google Shape;611;p11"/>
                  <p:cNvSpPr/>
                  <p:nvPr/>
                </p:nvSpPr>
                <p:spPr>
                  <a:xfrm>
                    <a:off x="8207508" y="4845660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FFBD8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11"/>
                  <p:cNvSpPr/>
                  <p:nvPr/>
                </p:nvSpPr>
                <p:spPr>
                  <a:xfrm>
                    <a:off x="8287909" y="4324146"/>
                    <a:ext cx="532674" cy="401225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613" name="Google Shape;613;p11"/>
                  <p:cNvCxnSpPr/>
                  <p:nvPr/>
                </p:nvCxnSpPr>
                <p:spPr>
                  <a:xfrm>
                    <a:off x="8416514" y="411530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4" name="Google Shape;614;p11"/>
                  <p:cNvCxnSpPr/>
                  <p:nvPr/>
                </p:nvCxnSpPr>
                <p:spPr>
                  <a:xfrm>
                    <a:off x="8668833" y="411530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615" name="Google Shape;615;p11"/>
                  <p:cNvSpPr/>
                  <p:nvPr/>
                </p:nvSpPr>
                <p:spPr>
                  <a:xfrm rot="10800000">
                    <a:off x="8189785" y="3880718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616" name="Google Shape;616;p11"/>
                  <p:cNvCxnSpPr/>
                  <p:nvPr/>
                </p:nvCxnSpPr>
                <p:spPr>
                  <a:xfrm>
                    <a:off x="8559438" y="3680105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7" name="Google Shape;617;p11"/>
                  <p:cNvCxnSpPr/>
                  <p:nvPr/>
                </p:nvCxnSpPr>
                <p:spPr>
                  <a:xfrm>
                    <a:off x="9814533" y="506849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8" name="Google Shape;618;p11"/>
                  <p:cNvCxnSpPr/>
                  <p:nvPr/>
                </p:nvCxnSpPr>
                <p:spPr>
                  <a:xfrm>
                    <a:off x="9814533" y="462506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619" name="Google Shape;619;p11"/>
                  <p:cNvSpPr/>
                  <p:nvPr/>
                </p:nvSpPr>
                <p:spPr>
                  <a:xfrm>
                    <a:off x="9462603" y="4845660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FFBD8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11"/>
                  <p:cNvSpPr/>
                  <p:nvPr/>
                </p:nvSpPr>
                <p:spPr>
                  <a:xfrm>
                    <a:off x="9543004" y="4324146"/>
                    <a:ext cx="532674" cy="401225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621" name="Google Shape;621;p11"/>
                  <p:cNvCxnSpPr/>
                  <p:nvPr/>
                </p:nvCxnSpPr>
                <p:spPr>
                  <a:xfrm>
                    <a:off x="9671609" y="411530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22" name="Google Shape;622;p11"/>
                  <p:cNvCxnSpPr/>
                  <p:nvPr/>
                </p:nvCxnSpPr>
                <p:spPr>
                  <a:xfrm>
                    <a:off x="9923928" y="4115304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623" name="Google Shape;623;p11"/>
                  <p:cNvSpPr/>
                  <p:nvPr/>
                </p:nvSpPr>
                <p:spPr>
                  <a:xfrm rot="10800000">
                    <a:off x="9444880" y="3880718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624" name="Google Shape;624;p11"/>
                  <p:cNvCxnSpPr/>
                  <p:nvPr/>
                </p:nvCxnSpPr>
                <p:spPr>
                  <a:xfrm>
                    <a:off x="9814533" y="3680105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pic>
                <p:nvPicPr>
                  <p:cNvPr id="625" name="Google Shape;625;p11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8029979" y="2181304"/>
                    <a:ext cx="1083980" cy="153619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26" name="Google Shape;626;p11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9302004" y="2171872"/>
                    <a:ext cx="1083980" cy="153619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cxnSp>
              <p:nvCxnSpPr>
                <p:cNvPr id="627" name="Google Shape;627;p11"/>
                <p:cNvCxnSpPr/>
                <p:nvPr/>
              </p:nvCxnSpPr>
              <p:spPr>
                <a:xfrm>
                  <a:off x="7695388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628" name="Google Shape;628;p11"/>
                <p:cNvCxnSpPr/>
                <p:nvPr/>
              </p:nvCxnSpPr>
              <p:spPr>
                <a:xfrm>
                  <a:off x="8918707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629" name="Google Shape;629;p11"/>
                <p:cNvCxnSpPr/>
                <p:nvPr/>
              </p:nvCxnSpPr>
              <p:spPr>
                <a:xfrm>
                  <a:off x="10385984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  <p:sp>
            <p:nvSpPr>
              <p:cNvPr id="630" name="Google Shape;630;p11"/>
              <p:cNvSpPr txBox="1"/>
              <p:nvPr/>
            </p:nvSpPr>
            <p:spPr>
              <a:xfrm>
                <a:off x="7762998" y="3910242"/>
                <a:ext cx="558166" cy="338554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21426" l="-6666" r="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631" name="Google Shape;631;p11"/>
              <p:cNvSpPr txBox="1"/>
              <p:nvPr/>
            </p:nvSpPr>
            <p:spPr>
              <a:xfrm>
                <a:off x="8955952" y="3898793"/>
                <a:ext cx="558166" cy="338554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22220" l="-6666" r="0" t="-740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632" name="Google Shape;632;p11"/>
              <p:cNvSpPr txBox="1"/>
              <p:nvPr/>
            </p:nvSpPr>
            <p:spPr>
              <a:xfrm>
                <a:off x="11101382" y="4315917"/>
                <a:ext cx="45878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…..</a:t>
                </a:r>
                <a:endParaRPr/>
              </a:p>
            </p:txBody>
          </p:sp>
        </p:grpSp>
        <p:sp>
          <p:nvSpPr>
            <p:cNvPr id="633" name="Google Shape;633;p11"/>
            <p:cNvSpPr txBox="1"/>
            <p:nvPr/>
          </p:nvSpPr>
          <p:spPr>
            <a:xfrm>
              <a:off x="7977878" y="1824777"/>
              <a:ext cx="1184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Garment 4</a:t>
              </a:r>
              <a:endParaRPr/>
            </a:p>
          </p:txBody>
        </p:sp>
        <p:sp>
          <p:nvSpPr>
            <p:cNvPr id="634" name="Google Shape;634;p11"/>
            <p:cNvSpPr txBox="1"/>
            <p:nvPr/>
          </p:nvSpPr>
          <p:spPr>
            <a:xfrm>
              <a:off x="9251844" y="1824777"/>
              <a:ext cx="1184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Garment 5</a:t>
              </a:r>
              <a:endParaRPr/>
            </a:p>
          </p:txBody>
        </p:sp>
      </p:grpSp>
      <p:pic>
        <p:nvPicPr>
          <p:cNvPr id="635" name="Google Shape;635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60908" y="5302253"/>
            <a:ext cx="1082859" cy="153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21648" y="5323397"/>
            <a:ext cx="1082859" cy="1534603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1"/>
          <p:cNvSpPr/>
          <p:nvPr/>
        </p:nvSpPr>
        <p:spPr>
          <a:xfrm>
            <a:off x="4592201" y="4324146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8" name="Google Shape;638;p11"/>
          <p:cNvCxnSpPr/>
          <p:nvPr/>
        </p:nvCxnSpPr>
        <p:spPr>
          <a:xfrm>
            <a:off x="6135444" y="5068491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" name="Google Shape;639;p11"/>
          <p:cNvCxnSpPr/>
          <p:nvPr/>
        </p:nvCxnSpPr>
        <p:spPr>
          <a:xfrm>
            <a:off x="6135444" y="462506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0" name="Google Shape;640;p11"/>
          <p:cNvSpPr/>
          <p:nvPr/>
        </p:nvSpPr>
        <p:spPr>
          <a:xfrm>
            <a:off x="5783514" y="4845660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FFBD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1"/>
          <p:cNvSpPr/>
          <p:nvPr/>
        </p:nvSpPr>
        <p:spPr>
          <a:xfrm>
            <a:off x="5863915" y="4324146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2" name="Google Shape;642;p11"/>
          <p:cNvCxnSpPr/>
          <p:nvPr/>
        </p:nvCxnSpPr>
        <p:spPr>
          <a:xfrm>
            <a:off x="5992520" y="411530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3" name="Google Shape;643;p11"/>
          <p:cNvCxnSpPr/>
          <p:nvPr/>
        </p:nvCxnSpPr>
        <p:spPr>
          <a:xfrm>
            <a:off x="6244839" y="411530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4" name="Google Shape;644;p11"/>
          <p:cNvSpPr/>
          <p:nvPr/>
        </p:nvSpPr>
        <p:spPr>
          <a:xfrm rot="10800000">
            <a:off x="5765791" y="3880718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CDA2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5" name="Google Shape;645;p11"/>
          <p:cNvCxnSpPr/>
          <p:nvPr/>
        </p:nvCxnSpPr>
        <p:spPr>
          <a:xfrm>
            <a:off x="6135444" y="3680105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6" name="Google Shape;646;p11"/>
          <p:cNvCxnSpPr/>
          <p:nvPr/>
        </p:nvCxnSpPr>
        <p:spPr>
          <a:xfrm>
            <a:off x="7318396" y="5068491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" name="Google Shape;647;p11"/>
          <p:cNvCxnSpPr/>
          <p:nvPr/>
        </p:nvCxnSpPr>
        <p:spPr>
          <a:xfrm>
            <a:off x="7318396" y="462506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8" name="Google Shape;648;p11"/>
          <p:cNvSpPr/>
          <p:nvPr/>
        </p:nvSpPr>
        <p:spPr>
          <a:xfrm>
            <a:off x="6966466" y="4845660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FFBD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1"/>
          <p:cNvSpPr/>
          <p:nvPr/>
        </p:nvSpPr>
        <p:spPr>
          <a:xfrm>
            <a:off x="7046867" y="4324146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0" name="Google Shape;650;p11"/>
          <p:cNvCxnSpPr/>
          <p:nvPr/>
        </p:nvCxnSpPr>
        <p:spPr>
          <a:xfrm>
            <a:off x="7175472" y="411530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1" name="Google Shape;651;p11"/>
          <p:cNvCxnSpPr/>
          <p:nvPr/>
        </p:nvCxnSpPr>
        <p:spPr>
          <a:xfrm>
            <a:off x="7427791" y="411530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52" name="Google Shape;652;p11"/>
          <p:cNvSpPr/>
          <p:nvPr/>
        </p:nvSpPr>
        <p:spPr>
          <a:xfrm rot="10800000">
            <a:off x="6948743" y="3880718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CDA2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3" name="Google Shape;653;p11"/>
          <p:cNvCxnSpPr/>
          <p:nvPr/>
        </p:nvCxnSpPr>
        <p:spPr>
          <a:xfrm>
            <a:off x="7318396" y="3680105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54" name="Google Shape;654;p11"/>
          <p:cNvSpPr/>
          <p:nvPr/>
        </p:nvSpPr>
        <p:spPr>
          <a:xfrm>
            <a:off x="3297088" y="4326857"/>
            <a:ext cx="532674" cy="401225"/>
          </a:xfrm>
          <a:prstGeom prst="rect">
            <a:avLst/>
          </a:prstGeom>
          <a:solidFill>
            <a:srgbClr val="EA6B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5" name="Google Shape;655;p11"/>
          <p:cNvCxnSpPr/>
          <p:nvPr/>
        </p:nvCxnSpPr>
        <p:spPr>
          <a:xfrm>
            <a:off x="3425693" y="4118015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6" name="Google Shape;656;p11"/>
          <p:cNvCxnSpPr/>
          <p:nvPr/>
        </p:nvCxnSpPr>
        <p:spPr>
          <a:xfrm>
            <a:off x="3678012" y="4118015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57" name="Google Shape;657;p11"/>
          <p:cNvSpPr/>
          <p:nvPr/>
        </p:nvSpPr>
        <p:spPr>
          <a:xfrm rot="10800000">
            <a:off x="3198964" y="3883429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4C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8" name="Google Shape;658;p11"/>
          <p:cNvCxnSpPr/>
          <p:nvPr/>
        </p:nvCxnSpPr>
        <p:spPr>
          <a:xfrm>
            <a:off x="3568617" y="3682816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659" name="Google Shape;659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89509" y="2171872"/>
            <a:ext cx="1083980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771213" y="2171971"/>
            <a:ext cx="1083980" cy="15361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11"/>
          <p:cNvGrpSpPr/>
          <p:nvPr/>
        </p:nvGrpSpPr>
        <p:grpSpPr>
          <a:xfrm>
            <a:off x="2975365" y="2171872"/>
            <a:ext cx="2426410" cy="4664985"/>
            <a:chOff x="2975365" y="2171872"/>
            <a:chExt cx="2426410" cy="4664985"/>
          </a:xfrm>
        </p:grpSpPr>
        <p:cxnSp>
          <p:nvCxnSpPr>
            <p:cNvPr id="662" name="Google Shape;662;p11"/>
            <p:cNvCxnSpPr/>
            <p:nvPr/>
          </p:nvCxnSpPr>
          <p:spPr>
            <a:xfrm>
              <a:off x="4863730" y="4625064"/>
              <a:ext cx="0" cy="200613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63" name="Google Shape;663;p11"/>
            <p:cNvCxnSpPr/>
            <p:nvPr/>
          </p:nvCxnSpPr>
          <p:spPr>
            <a:xfrm>
              <a:off x="3568617" y="4627775"/>
              <a:ext cx="0" cy="200613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664" name="Google Shape;664;p11"/>
            <p:cNvGrpSpPr/>
            <p:nvPr/>
          </p:nvGrpSpPr>
          <p:grpSpPr>
            <a:xfrm>
              <a:off x="2975365" y="2171872"/>
              <a:ext cx="2426410" cy="4664985"/>
              <a:chOff x="2975365" y="2171872"/>
              <a:chExt cx="2426410" cy="4664985"/>
            </a:xfrm>
          </p:grpSpPr>
          <p:pic>
            <p:nvPicPr>
              <p:cNvPr id="665" name="Google Shape;665;p1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276723" y="5302254"/>
                <a:ext cx="1082859" cy="1534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6" name="Google Shape;666;p1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2975365" y="5302254"/>
                <a:ext cx="1082859" cy="153460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67" name="Google Shape;667;p11"/>
              <p:cNvCxnSpPr/>
              <p:nvPr/>
            </p:nvCxnSpPr>
            <p:spPr>
              <a:xfrm>
                <a:off x="4863730" y="5068491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668" name="Google Shape;668;p11"/>
              <p:cNvSpPr/>
              <p:nvPr/>
            </p:nvSpPr>
            <p:spPr>
              <a:xfrm>
                <a:off x="4511800" y="4845660"/>
                <a:ext cx="728922" cy="323138"/>
              </a:xfrm>
              <a:prstGeom prst="trapezoid">
                <a:avLst>
                  <a:gd fmla="val 25000" name="adj"/>
                </a:avLst>
              </a:prstGeom>
              <a:solidFill>
                <a:srgbClr val="FFBD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9" name="Google Shape;669;p11"/>
              <p:cNvCxnSpPr/>
              <p:nvPr/>
            </p:nvCxnSpPr>
            <p:spPr>
              <a:xfrm>
                <a:off x="4720806" y="4115304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670" name="Google Shape;670;p11"/>
              <p:cNvCxnSpPr/>
              <p:nvPr/>
            </p:nvCxnSpPr>
            <p:spPr>
              <a:xfrm>
                <a:off x="4973125" y="4115304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671" name="Google Shape;671;p11"/>
              <p:cNvSpPr/>
              <p:nvPr/>
            </p:nvSpPr>
            <p:spPr>
              <a:xfrm rot="10800000">
                <a:off x="4494077" y="3880718"/>
                <a:ext cx="728922" cy="323138"/>
              </a:xfrm>
              <a:prstGeom prst="trapezoid">
                <a:avLst>
                  <a:gd fmla="val 25000" name="adj"/>
                </a:avLst>
              </a:prstGeom>
              <a:solidFill>
                <a:srgbClr val="CDA2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72" name="Google Shape;672;p11"/>
              <p:cNvCxnSpPr/>
              <p:nvPr/>
            </p:nvCxnSpPr>
            <p:spPr>
              <a:xfrm>
                <a:off x="4863730" y="3680105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673" name="Google Shape;673;p11"/>
              <p:cNvCxnSpPr/>
              <p:nvPr/>
            </p:nvCxnSpPr>
            <p:spPr>
              <a:xfrm>
                <a:off x="3568617" y="5071202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674" name="Google Shape;674;p11"/>
              <p:cNvSpPr/>
              <p:nvPr/>
            </p:nvSpPr>
            <p:spPr>
              <a:xfrm>
                <a:off x="3216687" y="4848371"/>
                <a:ext cx="728922" cy="323138"/>
              </a:xfrm>
              <a:prstGeom prst="trapezoid">
                <a:avLst>
                  <a:gd fmla="val 25000" name="adj"/>
                </a:avLst>
              </a:prstGeom>
              <a:solidFill>
                <a:srgbClr val="FFBD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75" name="Google Shape;675;p1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317796" y="2171872"/>
                <a:ext cx="1083979" cy="15361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76" name="Google Shape;676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73031" y="2171872"/>
            <a:ext cx="1083980" cy="1536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7" name="Google Shape;677;p11"/>
          <p:cNvCxnSpPr/>
          <p:nvPr/>
        </p:nvCxnSpPr>
        <p:spPr>
          <a:xfrm>
            <a:off x="4007701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8" name="Google Shape;678;p11"/>
          <p:cNvCxnSpPr/>
          <p:nvPr/>
        </p:nvCxnSpPr>
        <p:spPr>
          <a:xfrm>
            <a:off x="5252626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9" name="Google Shape;679;p11"/>
          <p:cNvCxnSpPr/>
          <p:nvPr/>
        </p:nvCxnSpPr>
        <p:spPr>
          <a:xfrm>
            <a:off x="6491886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A picture containing text, sign, outdoor&#10;&#10;Description automatically generated" id="680" name="Google Shape;680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1"/>
          <p:cNvSpPr txBox="1"/>
          <p:nvPr/>
        </p:nvSpPr>
        <p:spPr>
          <a:xfrm>
            <a:off x="662111" y="1405564"/>
            <a:ext cx="10515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A </a:t>
            </a:r>
            <a:r>
              <a:rPr b="1"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recurrent mechanism </a:t>
            </a: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for layering and switching dressing order</a:t>
            </a:r>
            <a:endParaRPr/>
          </a:p>
        </p:txBody>
      </p:sp>
      <p:sp>
        <p:nvSpPr>
          <p:cNvPr id="682" name="Google Shape;682;p11"/>
          <p:cNvSpPr txBox="1"/>
          <p:nvPr/>
        </p:nvSpPr>
        <p:spPr>
          <a:xfrm>
            <a:off x="3259834" y="3824775"/>
            <a:ext cx="607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1"/>
          <p:cNvSpPr txBox="1"/>
          <p:nvPr/>
        </p:nvSpPr>
        <p:spPr>
          <a:xfrm>
            <a:off x="3259834" y="4306874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1"/>
          <p:cNvSpPr txBox="1"/>
          <p:nvPr/>
        </p:nvSpPr>
        <p:spPr>
          <a:xfrm>
            <a:off x="3276405" y="480375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1"/>
          <p:cNvSpPr txBox="1"/>
          <p:nvPr/>
        </p:nvSpPr>
        <p:spPr>
          <a:xfrm>
            <a:off x="4598522" y="480702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1"/>
          <p:cNvSpPr txBox="1"/>
          <p:nvPr/>
        </p:nvSpPr>
        <p:spPr>
          <a:xfrm>
            <a:off x="5875928" y="4809412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1"/>
          <p:cNvSpPr txBox="1"/>
          <p:nvPr/>
        </p:nvSpPr>
        <p:spPr>
          <a:xfrm>
            <a:off x="7061807" y="481251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1"/>
          <p:cNvSpPr txBox="1"/>
          <p:nvPr/>
        </p:nvSpPr>
        <p:spPr>
          <a:xfrm>
            <a:off x="8293395" y="481251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1"/>
          <p:cNvSpPr txBox="1"/>
          <p:nvPr/>
        </p:nvSpPr>
        <p:spPr>
          <a:xfrm>
            <a:off x="4598449" y="4304233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1"/>
          <p:cNvSpPr txBox="1"/>
          <p:nvPr/>
        </p:nvSpPr>
        <p:spPr>
          <a:xfrm>
            <a:off x="5889929" y="4306874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1"/>
          <p:cNvSpPr txBox="1"/>
          <p:nvPr/>
        </p:nvSpPr>
        <p:spPr>
          <a:xfrm>
            <a:off x="7088738" y="4308395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1"/>
          <p:cNvSpPr txBox="1"/>
          <p:nvPr/>
        </p:nvSpPr>
        <p:spPr>
          <a:xfrm>
            <a:off x="8302711" y="4304233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1"/>
          <p:cNvSpPr txBox="1"/>
          <p:nvPr/>
        </p:nvSpPr>
        <p:spPr>
          <a:xfrm>
            <a:off x="4640967" y="38415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1"/>
          <p:cNvSpPr txBox="1"/>
          <p:nvPr/>
        </p:nvSpPr>
        <p:spPr>
          <a:xfrm>
            <a:off x="9550385" y="481251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1"/>
          <p:cNvSpPr txBox="1"/>
          <p:nvPr/>
        </p:nvSpPr>
        <p:spPr>
          <a:xfrm>
            <a:off x="9548445" y="4308395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1"/>
          <p:cNvSpPr txBox="1"/>
          <p:nvPr/>
        </p:nvSpPr>
        <p:spPr>
          <a:xfrm>
            <a:off x="5919261" y="38576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1"/>
          <p:cNvSpPr txBox="1"/>
          <p:nvPr/>
        </p:nvSpPr>
        <p:spPr>
          <a:xfrm>
            <a:off x="7087312" y="38576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1"/>
          <p:cNvSpPr txBox="1"/>
          <p:nvPr/>
        </p:nvSpPr>
        <p:spPr>
          <a:xfrm>
            <a:off x="8316495" y="3860332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1"/>
          <p:cNvSpPr txBox="1"/>
          <p:nvPr/>
        </p:nvSpPr>
        <p:spPr>
          <a:xfrm>
            <a:off x="9596872" y="3859437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1"/>
          <p:cNvSpPr txBox="1"/>
          <p:nvPr/>
        </p:nvSpPr>
        <p:spPr>
          <a:xfrm>
            <a:off x="841248" y="365760"/>
            <a:ext cx="117654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ressing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der: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Recurrent Pipeline</a:t>
            </a:r>
            <a:endParaRPr/>
          </a:p>
        </p:txBody>
      </p:sp>
      <p:grpSp>
        <p:nvGrpSpPr>
          <p:cNvPr id="701" name="Google Shape;701;p11"/>
          <p:cNvGrpSpPr/>
          <p:nvPr/>
        </p:nvGrpSpPr>
        <p:grpSpPr>
          <a:xfrm>
            <a:off x="6760908" y="5269104"/>
            <a:ext cx="2459782" cy="1567751"/>
            <a:chOff x="6760908" y="5269104"/>
            <a:chExt cx="2459782" cy="1567751"/>
          </a:xfrm>
        </p:grpSpPr>
        <p:sp>
          <p:nvSpPr>
            <p:cNvPr id="702" name="Google Shape;702;p11"/>
            <p:cNvSpPr/>
            <p:nvPr/>
          </p:nvSpPr>
          <p:spPr>
            <a:xfrm>
              <a:off x="6760908" y="5269104"/>
              <a:ext cx="1269071" cy="1567751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1"/>
            <p:cNvSpPr txBox="1"/>
            <p:nvPr/>
          </p:nvSpPr>
          <p:spPr>
            <a:xfrm>
              <a:off x="8029979" y="6292026"/>
              <a:ext cx="11907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Tucking in </a:t>
              </a:r>
              <a:endParaRPr/>
            </a:p>
          </p:txBody>
        </p:sp>
      </p:grpSp>
      <p:grpSp>
        <p:nvGrpSpPr>
          <p:cNvPr id="704" name="Google Shape;704;p11"/>
          <p:cNvGrpSpPr/>
          <p:nvPr/>
        </p:nvGrpSpPr>
        <p:grpSpPr>
          <a:xfrm>
            <a:off x="829358" y="3713253"/>
            <a:ext cx="2443279" cy="1588998"/>
            <a:chOff x="829358" y="3713253"/>
            <a:chExt cx="2443279" cy="1588998"/>
          </a:xfrm>
        </p:grpSpPr>
        <p:grpSp>
          <p:nvGrpSpPr>
            <p:cNvPr id="705" name="Google Shape;705;p11"/>
            <p:cNvGrpSpPr/>
            <p:nvPr/>
          </p:nvGrpSpPr>
          <p:grpSpPr>
            <a:xfrm>
              <a:off x="829358" y="3713253"/>
              <a:ext cx="1910513" cy="1588998"/>
              <a:chOff x="829358" y="3713253"/>
              <a:chExt cx="1910513" cy="1588998"/>
            </a:xfrm>
          </p:grpSpPr>
          <p:grpSp>
            <p:nvGrpSpPr>
              <p:cNvPr id="706" name="Google Shape;706;p11"/>
              <p:cNvGrpSpPr/>
              <p:nvPr/>
            </p:nvGrpSpPr>
            <p:grpSpPr>
              <a:xfrm>
                <a:off x="829358" y="3713253"/>
                <a:ext cx="1910513" cy="1588998"/>
                <a:chOff x="829358" y="3713253"/>
                <a:chExt cx="1910513" cy="1588998"/>
              </a:xfrm>
            </p:grpSpPr>
            <p:pic>
              <p:nvPicPr>
                <p:cNvPr id="707" name="Google Shape;707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829358" y="3713253"/>
                  <a:ext cx="1121241" cy="15889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8" name="Google Shape;708;p11"/>
                <p:cNvSpPr/>
                <p:nvPr/>
              </p:nvSpPr>
              <p:spPr>
                <a:xfrm rot="5400000">
                  <a:off x="2213841" y="4386333"/>
                  <a:ext cx="728922" cy="323138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9A004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709" name="Google Shape;709;p11"/>
              <p:cNvCxnSpPr/>
              <p:nvPr/>
            </p:nvCxnSpPr>
            <p:spPr>
              <a:xfrm>
                <a:off x="1895735" y="4524758"/>
                <a:ext cx="538043" cy="0"/>
              </a:xfrm>
              <a:prstGeom prst="straightConnector1">
                <a:avLst/>
              </a:prstGeom>
              <a:noFill/>
              <a:ln cap="flat" cmpd="sng" w="6350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710" name="Google Shape;710;p11"/>
            <p:cNvCxnSpPr/>
            <p:nvPr/>
          </p:nvCxnSpPr>
          <p:spPr>
            <a:xfrm>
              <a:off x="2734594" y="4524758"/>
              <a:ext cx="538043" cy="0"/>
            </a:xfrm>
            <a:prstGeom prst="straightConnector1">
              <a:avLst/>
            </a:prstGeom>
            <a:noFill/>
            <a:ln cap="flat" cmpd="sng" w="635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711" name="Google Shape;711;p11"/>
          <p:cNvSpPr txBox="1"/>
          <p:nvPr/>
        </p:nvSpPr>
        <p:spPr>
          <a:xfrm>
            <a:off x="4058042" y="3895889"/>
            <a:ext cx="558166" cy="33855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17854" l="-6666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12" name="Google Shape;712;p11"/>
          <p:cNvSpPr txBox="1"/>
          <p:nvPr/>
        </p:nvSpPr>
        <p:spPr>
          <a:xfrm>
            <a:off x="6459355" y="3901852"/>
            <a:ext cx="558166" cy="338554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17856" l="-6666" r="0" t="-71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13" name="Google Shape;713;p11"/>
          <p:cNvSpPr txBox="1"/>
          <p:nvPr/>
        </p:nvSpPr>
        <p:spPr>
          <a:xfrm>
            <a:off x="2781451" y="3895889"/>
            <a:ext cx="539443" cy="338554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17854" l="-4544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14" name="Google Shape;714;p11"/>
          <p:cNvSpPr txBox="1"/>
          <p:nvPr/>
        </p:nvSpPr>
        <p:spPr>
          <a:xfrm>
            <a:off x="5356519" y="3919341"/>
            <a:ext cx="558166" cy="338554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17854" l="-4443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15" name="Google Shape;715;p11"/>
          <p:cNvSpPr txBox="1"/>
          <p:nvPr/>
        </p:nvSpPr>
        <p:spPr>
          <a:xfrm>
            <a:off x="3221276" y="1855408"/>
            <a:ext cx="649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/>
          </a:p>
        </p:txBody>
      </p:sp>
      <p:sp>
        <p:nvSpPr>
          <p:cNvPr id="716" name="Google Shape;716;p11"/>
          <p:cNvSpPr txBox="1"/>
          <p:nvPr/>
        </p:nvSpPr>
        <p:spPr>
          <a:xfrm>
            <a:off x="4285587" y="1859561"/>
            <a:ext cx="1184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Garment 1</a:t>
            </a:r>
            <a:endParaRPr/>
          </a:p>
        </p:txBody>
      </p:sp>
      <p:sp>
        <p:nvSpPr>
          <p:cNvPr id="717" name="Google Shape;717;p11"/>
          <p:cNvSpPr txBox="1"/>
          <p:nvPr/>
        </p:nvSpPr>
        <p:spPr>
          <a:xfrm>
            <a:off x="5576608" y="1849088"/>
            <a:ext cx="1184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Garment 2</a:t>
            </a:r>
            <a:endParaRPr/>
          </a:p>
        </p:txBody>
      </p:sp>
      <p:sp>
        <p:nvSpPr>
          <p:cNvPr id="718" name="Google Shape;718;p11"/>
          <p:cNvSpPr txBox="1"/>
          <p:nvPr/>
        </p:nvSpPr>
        <p:spPr>
          <a:xfrm>
            <a:off x="6688035" y="1837848"/>
            <a:ext cx="1184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Garment 3</a:t>
            </a:r>
            <a:endParaRPr/>
          </a:p>
        </p:txBody>
      </p:sp>
      <p:sp>
        <p:nvSpPr>
          <p:cNvPr id="719" name="Google Shape;719;p11"/>
          <p:cNvSpPr txBox="1"/>
          <p:nvPr/>
        </p:nvSpPr>
        <p:spPr>
          <a:xfrm>
            <a:off x="760671" y="3394404"/>
            <a:ext cx="12586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Pose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12"/>
          <p:cNvGrpSpPr/>
          <p:nvPr/>
        </p:nvGrpSpPr>
        <p:grpSpPr>
          <a:xfrm>
            <a:off x="2975365" y="2171872"/>
            <a:ext cx="2426410" cy="4664985"/>
            <a:chOff x="2975365" y="2171872"/>
            <a:chExt cx="2426410" cy="4664985"/>
          </a:xfrm>
        </p:grpSpPr>
        <p:cxnSp>
          <p:nvCxnSpPr>
            <p:cNvPr id="725" name="Google Shape;725;p12"/>
            <p:cNvCxnSpPr/>
            <p:nvPr/>
          </p:nvCxnSpPr>
          <p:spPr>
            <a:xfrm>
              <a:off x="4863730" y="4625064"/>
              <a:ext cx="0" cy="200613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26" name="Google Shape;726;p12"/>
            <p:cNvCxnSpPr/>
            <p:nvPr/>
          </p:nvCxnSpPr>
          <p:spPr>
            <a:xfrm>
              <a:off x="3568617" y="4627775"/>
              <a:ext cx="0" cy="200613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727" name="Google Shape;727;p12"/>
            <p:cNvGrpSpPr/>
            <p:nvPr/>
          </p:nvGrpSpPr>
          <p:grpSpPr>
            <a:xfrm>
              <a:off x="2975365" y="2171872"/>
              <a:ext cx="2426410" cy="4664985"/>
              <a:chOff x="2975365" y="2171872"/>
              <a:chExt cx="2426410" cy="4664985"/>
            </a:xfrm>
          </p:grpSpPr>
          <p:pic>
            <p:nvPicPr>
              <p:cNvPr id="728" name="Google Shape;728;p1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276723" y="5302254"/>
                <a:ext cx="1082859" cy="1534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9" name="Google Shape;729;p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975365" y="5302254"/>
                <a:ext cx="1082859" cy="153460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30" name="Google Shape;730;p12"/>
              <p:cNvCxnSpPr/>
              <p:nvPr/>
            </p:nvCxnSpPr>
            <p:spPr>
              <a:xfrm>
                <a:off x="4863730" y="5068491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731" name="Google Shape;731;p12"/>
              <p:cNvSpPr/>
              <p:nvPr/>
            </p:nvSpPr>
            <p:spPr>
              <a:xfrm>
                <a:off x="4511800" y="4845660"/>
                <a:ext cx="728922" cy="323138"/>
              </a:xfrm>
              <a:prstGeom prst="trapezoid">
                <a:avLst>
                  <a:gd fmla="val 25000" name="adj"/>
                </a:avLst>
              </a:prstGeom>
              <a:solidFill>
                <a:srgbClr val="FFBD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32" name="Google Shape;732;p12"/>
              <p:cNvCxnSpPr/>
              <p:nvPr/>
            </p:nvCxnSpPr>
            <p:spPr>
              <a:xfrm>
                <a:off x="4720806" y="4115304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733" name="Google Shape;733;p12"/>
              <p:cNvCxnSpPr/>
              <p:nvPr/>
            </p:nvCxnSpPr>
            <p:spPr>
              <a:xfrm>
                <a:off x="4973125" y="4115304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734" name="Google Shape;734;p12"/>
              <p:cNvSpPr/>
              <p:nvPr/>
            </p:nvSpPr>
            <p:spPr>
              <a:xfrm rot="10800000">
                <a:off x="4494077" y="3880718"/>
                <a:ext cx="728922" cy="323138"/>
              </a:xfrm>
              <a:prstGeom prst="trapezoid">
                <a:avLst>
                  <a:gd fmla="val 25000" name="adj"/>
                </a:avLst>
              </a:prstGeom>
              <a:solidFill>
                <a:srgbClr val="CDA2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35" name="Google Shape;735;p12"/>
              <p:cNvCxnSpPr/>
              <p:nvPr/>
            </p:nvCxnSpPr>
            <p:spPr>
              <a:xfrm>
                <a:off x="4863730" y="3680105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736" name="Google Shape;736;p12"/>
              <p:cNvCxnSpPr/>
              <p:nvPr/>
            </p:nvCxnSpPr>
            <p:spPr>
              <a:xfrm>
                <a:off x="3568617" y="5071202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737" name="Google Shape;737;p12"/>
              <p:cNvSpPr/>
              <p:nvPr/>
            </p:nvSpPr>
            <p:spPr>
              <a:xfrm>
                <a:off x="3216687" y="4848371"/>
                <a:ext cx="728922" cy="323138"/>
              </a:xfrm>
              <a:prstGeom prst="trapezoid">
                <a:avLst>
                  <a:gd fmla="val 25000" name="adj"/>
                </a:avLst>
              </a:prstGeom>
              <a:solidFill>
                <a:srgbClr val="FFBD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38" name="Google Shape;738;p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317796" y="2171872"/>
                <a:ext cx="1083979" cy="15361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39" name="Google Shape;739;p12"/>
          <p:cNvSpPr/>
          <p:nvPr/>
        </p:nvSpPr>
        <p:spPr>
          <a:xfrm>
            <a:off x="4592201" y="4324146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2"/>
          <p:cNvSpPr/>
          <p:nvPr/>
        </p:nvSpPr>
        <p:spPr>
          <a:xfrm>
            <a:off x="3297088" y="4326857"/>
            <a:ext cx="532674" cy="401225"/>
          </a:xfrm>
          <a:prstGeom prst="rect">
            <a:avLst/>
          </a:prstGeom>
          <a:solidFill>
            <a:srgbClr val="EA6B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12"/>
          <p:cNvCxnSpPr/>
          <p:nvPr/>
        </p:nvCxnSpPr>
        <p:spPr>
          <a:xfrm>
            <a:off x="3425693" y="4118015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42" name="Google Shape;742;p12"/>
          <p:cNvCxnSpPr/>
          <p:nvPr/>
        </p:nvCxnSpPr>
        <p:spPr>
          <a:xfrm>
            <a:off x="3678012" y="4118015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3" name="Google Shape;743;p12"/>
          <p:cNvSpPr/>
          <p:nvPr/>
        </p:nvSpPr>
        <p:spPr>
          <a:xfrm rot="10800000">
            <a:off x="3198964" y="3883429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4C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4" name="Google Shape;744;p12"/>
          <p:cNvCxnSpPr/>
          <p:nvPr/>
        </p:nvCxnSpPr>
        <p:spPr>
          <a:xfrm>
            <a:off x="3568617" y="3682816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45" name="Google Shape;74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1648" y="5323397"/>
            <a:ext cx="1082859" cy="15346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12"/>
          <p:cNvCxnSpPr/>
          <p:nvPr/>
        </p:nvCxnSpPr>
        <p:spPr>
          <a:xfrm>
            <a:off x="6135444" y="5068491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47" name="Google Shape;747;p12"/>
          <p:cNvCxnSpPr/>
          <p:nvPr/>
        </p:nvCxnSpPr>
        <p:spPr>
          <a:xfrm>
            <a:off x="6135444" y="462506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8" name="Google Shape;748;p12"/>
          <p:cNvSpPr/>
          <p:nvPr/>
        </p:nvSpPr>
        <p:spPr>
          <a:xfrm>
            <a:off x="5783514" y="4845660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FFBD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2"/>
          <p:cNvSpPr/>
          <p:nvPr/>
        </p:nvSpPr>
        <p:spPr>
          <a:xfrm>
            <a:off x="5863915" y="4324146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0" name="Google Shape;750;p12"/>
          <p:cNvCxnSpPr/>
          <p:nvPr/>
        </p:nvCxnSpPr>
        <p:spPr>
          <a:xfrm>
            <a:off x="5992520" y="411530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1" name="Google Shape;751;p12"/>
          <p:cNvCxnSpPr/>
          <p:nvPr/>
        </p:nvCxnSpPr>
        <p:spPr>
          <a:xfrm>
            <a:off x="6244839" y="411530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2" name="Google Shape;752;p12"/>
          <p:cNvSpPr/>
          <p:nvPr/>
        </p:nvSpPr>
        <p:spPr>
          <a:xfrm rot="10800000">
            <a:off x="5765791" y="3880718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CDA2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3" name="Google Shape;753;p12"/>
          <p:cNvCxnSpPr/>
          <p:nvPr/>
        </p:nvCxnSpPr>
        <p:spPr>
          <a:xfrm>
            <a:off x="6135444" y="3680105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54" name="Google Shape;75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9509" y="2171872"/>
            <a:ext cx="1083980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56234" y="5301625"/>
            <a:ext cx="1082859" cy="15346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Google Shape;756;p12"/>
          <p:cNvCxnSpPr/>
          <p:nvPr/>
        </p:nvCxnSpPr>
        <p:spPr>
          <a:xfrm>
            <a:off x="7318396" y="5068491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7" name="Google Shape;757;p12"/>
          <p:cNvCxnSpPr/>
          <p:nvPr/>
        </p:nvCxnSpPr>
        <p:spPr>
          <a:xfrm>
            <a:off x="7318396" y="462506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8" name="Google Shape;758;p12"/>
          <p:cNvSpPr/>
          <p:nvPr/>
        </p:nvSpPr>
        <p:spPr>
          <a:xfrm>
            <a:off x="6966466" y="4845660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FFBD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2"/>
          <p:cNvSpPr/>
          <p:nvPr/>
        </p:nvSpPr>
        <p:spPr>
          <a:xfrm>
            <a:off x="7046867" y="4324146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0" name="Google Shape;760;p12"/>
          <p:cNvCxnSpPr/>
          <p:nvPr/>
        </p:nvCxnSpPr>
        <p:spPr>
          <a:xfrm>
            <a:off x="7175472" y="411530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61" name="Google Shape;761;p12"/>
          <p:cNvCxnSpPr/>
          <p:nvPr/>
        </p:nvCxnSpPr>
        <p:spPr>
          <a:xfrm>
            <a:off x="7427791" y="4115304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62" name="Google Shape;762;p12"/>
          <p:cNvSpPr/>
          <p:nvPr/>
        </p:nvSpPr>
        <p:spPr>
          <a:xfrm rot="10800000">
            <a:off x="6948743" y="3880718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CDA2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3" name="Google Shape;763;p12"/>
          <p:cNvCxnSpPr/>
          <p:nvPr/>
        </p:nvCxnSpPr>
        <p:spPr>
          <a:xfrm>
            <a:off x="7318396" y="3680105"/>
            <a:ext cx="0" cy="200613"/>
          </a:xfrm>
          <a:prstGeom prst="straightConnector1">
            <a:avLst/>
          </a:prstGeom>
          <a:noFill/>
          <a:ln cap="flat" cmpd="sng" w="254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64" name="Google Shape;76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71213" y="2171971"/>
            <a:ext cx="1083980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73031" y="2171872"/>
            <a:ext cx="1083980" cy="1536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6" name="Google Shape;766;p12"/>
          <p:cNvCxnSpPr/>
          <p:nvPr/>
        </p:nvCxnSpPr>
        <p:spPr>
          <a:xfrm>
            <a:off x="4007701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67" name="Google Shape;767;p12"/>
          <p:cNvCxnSpPr/>
          <p:nvPr/>
        </p:nvCxnSpPr>
        <p:spPr>
          <a:xfrm>
            <a:off x="5252626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68" name="Google Shape;768;p12"/>
          <p:cNvCxnSpPr/>
          <p:nvPr/>
        </p:nvCxnSpPr>
        <p:spPr>
          <a:xfrm>
            <a:off x="6491886" y="4524758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A picture containing text, sign, outdoor&#10;&#10;Description automatically generated" id="769" name="Google Shape;769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2"/>
          <p:cNvSpPr txBox="1"/>
          <p:nvPr/>
        </p:nvSpPr>
        <p:spPr>
          <a:xfrm>
            <a:off x="3259834" y="3824775"/>
            <a:ext cx="607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2"/>
          <p:cNvSpPr txBox="1"/>
          <p:nvPr/>
        </p:nvSpPr>
        <p:spPr>
          <a:xfrm>
            <a:off x="3259834" y="4306874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2"/>
          <p:cNvSpPr txBox="1"/>
          <p:nvPr/>
        </p:nvSpPr>
        <p:spPr>
          <a:xfrm>
            <a:off x="5875928" y="4809412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2"/>
          <p:cNvSpPr txBox="1"/>
          <p:nvPr/>
        </p:nvSpPr>
        <p:spPr>
          <a:xfrm>
            <a:off x="7061807" y="481251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2"/>
          <p:cNvSpPr txBox="1"/>
          <p:nvPr/>
        </p:nvSpPr>
        <p:spPr>
          <a:xfrm>
            <a:off x="4598449" y="4304233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2"/>
          <p:cNvSpPr txBox="1"/>
          <p:nvPr/>
        </p:nvSpPr>
        <p:spPr>
          <a:xfrm>
            <a:off x="5889929" y="4306874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2"/>
          <p:cNvSpPr txBox="1"/>
          <p:nvPr/>
        </p:nvSpPr>
        <p:spPr>
          <a:xfrm>
            <a:off x="7088738" y="4308395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12"/>
          <p:cNvSpPr txBox="1"/>
          <p:nvPr/>
        </p:nvSpPr>
        <p:spPr>
          <a:xfrm>
            <a:off x="5919261" y="38576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2"/>
          <p:cNvSpPr txBox="1"/>
          <p:nvPr/>
        </p:nvSpPr>
        <p:spPr>
          <a:xfrm>
            <a:off x="7087312" y="38576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2"/>
          <p:cNvSpPr txBox="1"/>
          <p:nvPr/>
        </p:nvSpPr>
        <p:spPr>
          <a:xfrm>
            <a:off x="841248" y="365760"/>
            <a:ext cx="117654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ressing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der: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Recurrent Pipeline</a:t>
            </a:r>
            <a:endParaRPr/>
          </a:p>
        </p:txBody>
      </p:sp>
      <p:sp>
        <p:nvSpPr>
          <p:cNvPr id="780" name="Google Shape;780;p12"/>
          <p:cNvSpPr txBox="1"/>
          <p:nvPr/>
        </p:nvSpPr>
        <p:spPr>
          <a:xfrm>
            <a:off x="662111" y="1405564"/>
            <a:ext cx="10515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A </a:t>
            </a:r>
            <a:r>
              <a:rPr b="1"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recurrent mechanism </a:t>
            </a: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for layering and switching dressing order</a:t>
            </a:r>
            <a:endParaRPr/>
          </a:p>
        </p:txBody>
      </p:sp>
      <p:sp>
        <p:nvSpPr>
          <p:cNvPr id="781" name="Google Shape;781;p12"/>
          <p:cNvSpPr txBox="1"/>
          <p:nvPr/>
        </p:nvSpPr>
        <p:spPr>
          <a:xfrm>
            <a:off x="3276405" y="480375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12"/>
          <p:cNvSpPr txBox="1"/>
          <p:nvPr/>
        </p:nvSpPr>
        <p:spPr>
          <a:xfrm>
            <a:off x="4598522" y="480702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2"/>
          <p:cNvSpPr txBox="1"/>
          <p:nvPr/>
        </p:nvSpPr>
        <p:spPr>
          <a:xfrm>
            <a:off x="4640967" y="38415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12"/>
          <p:cNvGrpSpPr/>
          <p:nvPr/>
        </p:nvGrpSpPr>
        <p:grpSpPr>
          <a:xfrm>
            <a:off x="5559529" y="5306487"/>
            <a:ext cx="2295663" cy="1561936"/>
            <a:chOff x="5559529" y="5306487"/>
            <a:chExt cx="2295663" cy="1561936"/>
          </a:xfrm>
        </p:grpSpPr>
        <p:pic>
          <p:nvPicPr>
            <p:cNvPr id="785" name="Google Shape;785;p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59529" y="5332231"/>
              <a:ext cx="1083980" cy="1536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1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771213" y="5306487"/>
              <a:ext cx="1083979" cy="15361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7" name="Google Shape;787;p12"/>
          <p:cNvGrpSpPr/>
          <p:nvPr/>
        </p:nvGrpSpPr>
        <p:grpSpPr>
          <a:xfrm>
            <a:off x="8364829" y="2552700"/>
            <a:ext cx="3671446" cy="2183783"/>
            <a:chOff x="8364829" y="2552700"/>
            <a:chExt cx="3671446" cy="2183783"/>
          </a:xfrm>
        </p:grpSpPr>
        <p:sp>
          <p:nvSpPr>
            <p:cNvPr id="788" name="Google Shape;788;p12"/>
            <p:cNvSpPr/>
            <p:nvPr/>
          </p:nvSpPr>
          <p:spPr>
            <a:xfrm>
              <a:off x="8364829" y="2552700"/>
              <a:ext cx="3671446" cy="2183783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9" name="Google Shape;789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25454" y="2781314"/>
              <a:ext cx="1082859" cy="15346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p12"/>
            <p:cNvSpPr txBox="1"/>
            <p:nvPr/>
          </p:nvSpPr>
          <p:spPr>
            <a:xfrm>
              <a:off x="8795096" y="4340092"/>
              <a:ext cx="11177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Tucking in</a:t>
              </a:r>
              <a:endParaRPr/>
            </a:p>
          </p:txBody>
        </p:sp>
        <p:grpSp>
          <p:nvGrpSpPr>
            <p:cNvPr id="791" name="Google Shape;791;p12"/>
            <p:cNvGrpSpPr/>
            <p:nvPr/>
          </p:nvGrpSpPr>
          <p:grpSpPr>
            <a:xfrm>
              <a:off x="10237316" y="2779725"/>
              <a:ext cx="1497526" cy="1929699"/>
              <a:chOff x="10237316" y="2779725"/>
              <a:chExt cx="1497526" cy="1929699"/>
            </a:xfrm>
          </p:grpSpPr>
          <p:pic>
            <p:nvPicPr>
              <p:cNvPr id="792" name="Google Shape;792;p1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0454892" y="2779725"/>
                <a:ext cx="1083979" cy="1536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3" name="Google Shape;793;p12"/>
              <p:cNvSpPr txBox="1"/>
              <p:nvPr/>
            </p:nvSpPr>
            <p:spPr>
              <a:xfrm>
                <a:off x="10237316" y="4340092"/>
                <a:ext cx="149752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Not tucking in</a:t>
                </a:r>
                <a:endParaRPr/>
              </a:p>
            </p:txBody>
          </p:sp>
        </p:grpSp>
      </p:grpSp>
      <p:grpSp>
        <p:nvGrpSpPr>
          <p:cNvPr id="794" name="Google Shape;794;p12"/>
          <p:cNvGrpSpPr/>
          <p:nvPr/>
        </p:nvGrpSpPr>
        <p:grpSpPr>
          <a:xfrm>
            <a:off x="6760908" y="5269104"/>
            <a:ext cx="2868548" cy="1567751"/>
            <a:chOff x="6760908" y="5269104"/>
            <a:chExt cx="2868548" cy="1567751"/>
          </a:xfrm>
        </p:grpSpPr>
        <p:sp>
          <p:nvSpPr>
            <p:cNvPr id="795" name="Google Shape;795;p12"/>
            <p:cNvSpPr/>
            <p:nvPr/>
          </p:nvSpPr>
          <p:spPr>
            <a:xfrm>
              <a:off x="6760908" y="5269104"/>
              <a:ext cx="1269071" cy="1567751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2"/>
            <p:cNvSpPr txBox="1"/>
            <p:nvPr/>
          </p:nvSpPr>
          <p:spPr>
            <a:xfrm>
              <a:off x="8029979" y="6292026"/>
              <a:ext cx="15994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Not Tucking in </a:t>
              </a:r>
              <a:endParaRPr/>
            </a:p>
          </p:txBody>
        </p:sp>
      </p:grpSp>
      <p:grpSp>
        <p:nvGrpSpPr>
          <p:cNvPr id="797" name="Google Shape;797;p12"/>
          <p:cNvGrpSpPr/>
          <p:nvPr/>
        </p:nvGrpSpPr>
        <p:grpSpPr>
          <a:xfrm>
            <a:off x="829358" y="3713253"/>
            <a:ext cx="2443279" cy="1588998"/>
            <a:chOff x="829358" y="3713253"/>
            <a:chExt cx="2443279" cy="1588998"/>
          </a:xfrm>
        </p:grpSpPr>
        <p:grpSp>
          <p:nvGrpSpPr>
            <p:cNvPr id="798" name="Google Shape;798;p12"/>
            <p:cNvGrpSpPr/>
            <p:nvPr/>
          </p:nvGrpSpPr>
          <p:grpSpPr>
            <a:xfrm>
              <a:off x="829358" y="3713253"/>
              <a:ext cx="1910513" cy="1588998"/>
              <a:chOff x="829358" y="3713253"/>
              <a:chExt cx="1910513" cy="1588998"/>
            </a:xfrm>
          </p:grpSpPr>
          <p:grpSp>
            <p:nvGrpSpPr>
              <p:cNvPr id="799" name="Google Shape;799;p12"/>
              <p:cNvGrpSpPr/>
              <p:nvPr/>
            </p:nvGrpSpPr>
            <p:grpSpPr>
              <a:xfrm>
                <a:off x="829358" y="3713253"/>
                <a:ext cx="1910513" cy="1588998"/>
                <a:chOff x="829358" y="3713253"/>
                <a:chExt cx="1910513" cy="1588998"/>
              </a:xfrm>
            </p:grpSpPr>
            <p:pic>
              <p:nvPicPr>
                <p:cNvPr id="800" name="Google Shape;800;p1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829358" y="3713253"/>
                  <a:ext cx="1121241" cy="15889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01" name="Google Shape;801;p12"/>
                <p:cNvSpPr/>
                <p:nvPr/>
              </p:nvSpPr>
              <p:spPr>
                <a:xfrm rot="5400000">
                  <a:off x="2213841" y="4386333"/>
                  <a:ext cx="728922" cy="323138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9A004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02" name="Google Shape;802;p12"/>
              <p:cNvCxnSpPr/>
              <p:nvPr/>
            </p:nvCxnSpPr>
            <p:spPr>
              <a:xfrm>
                <a:off x="1895735" y="4524758"/>
                <a:ext cx="538043" cy="0"/>
              </a:xfrm>
              <a:prstGeom prst="straightConnector1">
                <a:avLst/>
              </a:prstGeom>
              <a:noFill/>
              <a:ln cap="flat" cmpd="sng" w="6350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803" name="Google Shape;803;p12"/>
            <p:cNvCxnSpPr/>
            <p:nvPr/>
          </p:nvCxnSpPr>
          <p:spPr>
            <a:xfrm>
              <a:off x="2734594" y="4524758"/>
              <a:ext cx="538043" cy="0"/>
            </a:xfrm>
            <a:prstGeom prst="straightConnector1">
              <a:avLst/>
            </a:prstGeom>
            <a:noFill/>
            <a:ln cap="flat" cmpd="sng" w="635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804" name="Google Shape;804;p12"/>
          <p:cNvSpPr txBox="1"/>
          <p:nvPr/>
        </p:nvSpPr>
        <p:spPr>
          <a:xfrm>
            <a:off x="2781451" y="3895889"/>
            <a:ext cx="539443" cy="33855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17854" l="-4544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05" name="Google Shape;805;p12"/>
          <p:cNvSpPr txBox="1"/>
          <p:nvPr/>
        </p:nvSpPr>
        <p:spPr>
          <a:xfrm>
            <a:off x="4058042" y="3895889"/>
            <a:ext cx="558166" cy="33855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17854" l="-6666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06" name="Google Shape;806;p12"/>
          <p:cNvSpPr txBox="1"/>
          <p:nvPr/>
        </p:nvSpPr>
        <p:spPr>
          <a:xfrm>
            <a:off x="6459355" y="3901852"/>
            <a:ext cx="558166" cy="33855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17856" l="-6666" r="0" t="-71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07" name="Google Shape;807;p12"/>
          <p:cNvSpPr txBox="1"/>
          <p:nvPr/>
        </p:nvSpPr>
        <p:spPr>
          <a:xfrm>
            <a:off x="5356519" y="3919341"/>
            <a:ext cx="558166" cy="33855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17854" l="-4443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08" name="Google Shape;808;p12"/>
          <p:cNvSpPr txBox="1"/>
          <p:nvPr/>
        </p:nvSpPr>
        <p:spPr>
          <a:xfrm>
            <a:off x="3221276" y="1855408"/>
            <a:ext cx="649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/>
          </a:p>
        </p:txBody>
      </p:sp>
      <p:sp>
        <p:nvSpPr>
          <p:cNvPr id="809" name="Google Shape;809;p12"/>
          <p:cNvSpPr txBox="1"/>
          <p:nvPr/>
        </p:nvSpPr>
        <p:spPr>
          <a:xfrm>
            <a:off x="4285587" y="1859561"/>
            <a:ext cx="1184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Garment 1</a:t>
            </a:r>
            <a:endParaRPr/>
          </a:p>
        </p:txBody>
      </p:sp>
      <p:sp>
        <p:nvSpPr>
          <p:cNvPr id="810" name="Google Shape;810;p12"/>
          <p:cNvSpPr txBox="1"/>
          <p:nvPr/>
        </p:nvSpPr>
        <p:spPr>
          <a:xfrm>
            <a:off x="5576608" y="1849088"/>
            <a:ext cx="1184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Garment 2</a:t>
            </a:r>
            <a:endParaRPr/>
          </a:p>
        </p:txBody>
      </p:sp>
      <p:sp>
        <p:nvSpPr>
          <p:cNvPr id="811" name="Google Shape;811;p12"/>
          <p:cNvSpPr txBox="1"/>
          <p:nvPr/>
        </p:nvSpPr>
        <p:spPr>
          <a:xfrm>
            <a:off x="6688035" y="1837848"/>
            <a:ext cx="1184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Garment 3</a:t>
            </a:r>
            <a:endParaRPr/>
          </a:p>
        </p:txBody>
      </p:sp>
      <p:sp>
        <p:nvSpPr>
          <p:cNvPr id="812" name="Google Shape;812;p12"/>
          <p:cNvSpPr txBox="1"/>
          <p:nvPr/>
        </p:nvSpPr>
        <p:spPr>
          <a:xfrm>
            <a:off x="760671" y="3394404"/>
            <a:ext cx="12586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Pose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ign, outdoor&#10;&#10;Description automatically generated" id="818" name="Google Shape;8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3"/>
          <p:cNvSpPr txBox="1"/>
          <p:nvPr/>
        </p:nvSpPr>
        <p:spPr>
          <a:xfrm>
            <a:off x="841248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Outfit Editing: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Reshaping</a:t>
            </a:r>
            <a:endParaRPr/>
          </a:p>
        </p:txBody>
      </p:sp>
      <p:sp>
        <p:nvSpPr>
          <p:cNvPr id="820" name="Google Shape;820;p13"/>
          <p:cNvSpPr txBox="1"/>
          <p:nvPr/>
        </p:nvSpPr>
        <p:spPr>
          <a:xfrm>
            <a:off x="662111" y="1405564"/>
            <a:ext cx="10515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Play with the separated shape/texture encodings</a:t>
            </a:r>
            <a:endParaRPr/>
          </a:p>
        </p:txBody>
      </p:sp>
      <p:grpSp>
        <p:nvGrpSpPr>
          <p:cNvPr id="821" name="Google Shape;821;p13"/>
          <p:cNvGrpSpPr/>
          <p:nvPr/>
        </p:nvGrpSpPr>
        <p:grpSpPr>
          <a:xfrm>
            <a:off x="168958" y="2142989"/>
            <a:ext cx="11708024" cy="4650953"/>
            <a:chOff x="168958" y="2142989"/>
            <a:chExt cx="11708024" cy="4650953"/>
          </a:xfrm>
        </p:grpSpPr>
        <p:sp>
          <p:nvSpPr>
            <p:cNvPr id="822" name="Google Shape;822;p13"/>
            <p:cNvSpPr/>
            <p:nvPr/>
          </p:nvSpPr>
          <p:spPr>
            <a:xfrm>
              <a:off x="8205536" y="2890656"/>
              <a:ext cx="3671446" cy="2183783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3" name="Google Shape;823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43255" y="5422342"/>
              <a:ext cx="967839" cy="1371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24" name="Google Shape;824;p13"/>
            <p:cNvCxnSpPr/>
            <p:nvPr/>
          </p:nvCxnSpPr>
          <p:spPr>
            <a:xfrm>
              <a:off x="6142284" y="5169266"/>
              <a:ext cx="0" cy="229436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825" name="Google Shape;825;p13"/>
            <p:cNvCxnSpPr/>
            <p:nvPr/>
          </p:nvCxnSpPr>
          <p:spPr>
            <a:xfrm>
              <a:off x="6142284" y="4662128"/>
              <a:ext cx="0" cy="229436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26" name="Google Shape;826;p13"/>
            <p:cNvSpPr/>
            <p:nvPr/>
          </p:nvSpPr>
          <p:spPr>
            <a:xfrm>
              <a:off x="5755195" y="4914419"/>
              <a:ext cx="731520" cy="320040"/>
            </a:xfrm>
            <a:prstGeom prst="trapezoid">
              <a:avLst>
                <a:gd fmla="val 25000" name="adj"/>
              </a:avLst>
            </a:prstGeom>
            <a:solidFill>
              <a:srgbClr val="FFBD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5843629" y="4317975"/>
              <a:ext cx="530352" cy="402336"/>
            </a:xfrm>
            <a:prstGeom prst="rect">
              <a:avLst/>
            </a:prstGeom>
            <a:solidFill>
              <a:srgbClr val="67AB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3411101" y="4324146"/>
              <a:ext cx="532674" cy="401225"/>
            </a:xfrm>
            <a:prstGeom prst="rect">
              <a:avLst/>
            </a:prstGeom>
            <a:solidFill>
              <a:srgbClr val="67AB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4225615" y="4324146"/>
              <a:ext cx="532674" cy="401225"/>
            </a:xfrm>
            <a:prstGeom prst="rect">
              <a:avLst/>
            </a:prstGeom>
            <a:solidFill>
              <a:srgbClr val="67AB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0" name="Google Shape;830;p13"/>
            <p:cNvGrpSpPr/>
            <p:nvPr/>
          </p:nvGrpSpPr>
          <p:grpSpPr>
            <a:xfrm>
              <a:off x="6187921" y="2149863"/>
              <a:ext cx="1099976" cy="2246796"/>
              <a:chOff x="6187921" y="2149863"/>
              <a:chExt cx="1099976" cy="2246796"/>
            </a:xfrm>
          </p:grpSpPr>
          <p:sp>
            <p:nvSpPr>
              <p:cNvPr id="831" name="Google Shape;831;p13"/>
              <p:cNvSpPr txBox="1"/>
              <p:nvPr/>
            </p:nvSpPr>
            <p:spPr>
              <a:xfrm>
                <a:off x="6352645" y="4027327"/>
                <a:ext cx="7441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</a:t>
                </a:r>
                <a:endParaRPr/>
              </a:p>
            </p:txBody>
          </p:sp>
          <p:grpSp>
            <p:nvGrpSpPr>
              <p:cNvPr id="832" name="Google Shape;832;p13"/>
              <p:cNvGrpSpPr/>
              <p:nvPr/>
            </p:nvGrpSpPr>
            <p:grpSpPr>
              <a:xfrm>
                <a:off x="6187921" y="2149863"/>
                <a:ext cx="1099976" cy="2158700"/>
                <a:chOff x="6187921" y="2149863"/>
                <a:chExt cx="1099976" cy="2158700"/>
              </a:xfrm>
            </p:grpSpPr>
            <p:cxnSp>
              <p:nvCxnSpPr>
                <p:cNvPr id="833" name="Google Shape;833;p13"/>
                <p:cNvCxnSpPr/>
                <p:nvPr/>
              </p:nvCxnSpPr>
              <p:spPr>
                <a:xfrm>
                  <a:off x="6338809" y="4079127"/>
                  <a:ext cx="0" cy="229436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834" name="Google Shape;834;p13"/>
                <p:cNvSpPr/>
                <p:nvPr/>
              </p:nvSpPr>
              <p:spPr>
                <a:xfrm rot="10800000">
                  <a:off x="6187921" y="3754381"/>
                  <a:ext cx="731520" cy="320040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CDA2B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35" name="Google Shape;835;p13"/>
                <p:cNvCxnSpPr/>
                <p:nvPr/>
              </p:nvCxnSpPr>
              <p:spPr>
                <a:xfrm>
                  <a:off x="6561384" y="3505200"/>
                  <a:ext cx="0" cy="229436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pic>
              <p:nvPicPr>
                <p:cNvPr id="836" name="Google Shape;836;p1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320058" y="2149863"/>
                  <a:ext cx="967839" cy="13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37" name="Google Shape;837;p13"/>
            <p:cNvGrpSpPr/>
            <p:nvPr/>
          </p:nvGrpSpPr>
          <p:grpSpPr>
            <a:xfrm>
              <a:off x="5050165" y="2151846"/>
              <a:ext cx="1055227" cy="2257607"/>
              <a:chOff x="5050165" y="2151846"/>
              <a:chExt cx="1055227" cy="2257607"/>
            </a:xfrm>
          </p:grpSpPr>
          <p:sp>
            <p:nvSpPr>
              <p:cNvPr id="838" name="Google Shape;838;p13"/>
              <p:cNvSpPr txBox="1"/>
              <p:nvPr/>
            </p:nvSpPr>
            <p:spPr>
              <a:xfrm>
                <a:off x="5266666" y="4040121"/>
                <a:ext cx="5983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Tex. </a:t>
                </a:r>
                <a:endParaRPr/>
              </a:p>
            </p:txBody>
          </p:sp>
          <p:grpSp>
            <p:nvGrpSpPr>
              <p:cNvPr id="839" name="Google Shape;839;p13"/>
              <p:cNvGrpSpPr/>
              <p:nvPr/>
            </p:nvGrpSpPr>
            <p:grpSpPr>
              <a:xfrm>
                <a:off x="5050165" y="2151846"/>
                <a:ext cx="1055227" cy="2156717"/>
                <a:chOff x="5050165" y="2151846"/>
                <a:chExt cx="1055227" cy="2156717"/>
              </a:xfrm>
            </p:grpSpPr>
            <p:cxnSp>
              <p:nvCxnSpPr>
                <p:cNvPr id="840" name="Google Shape;840;p13"/>
                <p:cNvCxnSpPr/>
                <p:nvPr/>
              </p:nvCxnSpPr>
              <p:spPr>
                <a:xfrm>
                  <a:off x="5927932" y="4079127"/>
                  <a:ext cx="0" cy="229436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841" name="Google Shape;841;p13"/>
                <p:cNvSpPr/>
                <p:nvPr/>
              </p:nvSpPr>
              <p:spPr>
                <a:xfrm rot="10800000">
                  <a:off x="5373872" y="3773014"/>
                  <a:ext cx="731520" cy="320040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CDA2B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42" name="Google Shape;842;p13"/>
                <p:cNvCxnSpPr/>
                <p:nvPr/>
              </p:nvCxnSpPr>
              <p:spPr>
                <a:xfrm>
                  <a:off x="5704134" y="3505200"/>
                  <a:ext cx="0" cy="229436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pic>
              <p:nvPicPr>
                <p:cNvPr id="843" name="Google Shape;843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050165" y="2151846"/>
                  <a:ext cx="967839" cy="13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844" name="Google Shape;844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48831" y="3112622"/>
              <a:ext cx="1083980" cy="1536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05417" y="3112622"/>
              <a:ext cx="1083980" cy="15361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46" name="Google Shape;846;p13"/>
            <p:cNvCxnSpPr/>
            <p:nvPr/>
          </p:nvCxnSpPr>
          <p:spPr>
            <a:xfrm>
              <a:off x="2844367" y="4557736"/>
              <a:ext cx="538043" cy="0"/>
            </a:xfrm>
            <a:prstGeom prst="straightConnector1">
              <a:avLst/>
            </a:prstGeom>
            <a:noFill/>
            <a:ln cap="flat" cmpd="sng" w="635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847" name="Google Shape;847;p13"/>
            <p:cNvCxnSpPr/>
            <p:nvPr/>
          </p:nvCxnSpPr>
          <p:spPr>
            <a:xfrm>
              <a:off x="4871352" y="4557736"/>
              <a:ext cx="538043" cy="0"/>
            </a:xfrm>
            <a:prstGeom prst="straightConnector1">
              <a:avLst/>
            </a:prstGeom>
            <a:noFill/>
            <a:ln cap="flat" cmpd="sng" w="635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48" name="Google Shape;848;p13"/>
            <p:cNvSpPr txBox="1"/>
            <p:nvPr/>
          </p:nvSpPr>
          <p:spPr>
            <a:xfrm>
              <a:off x="3863829" y="4308563"/>
              <a:ext cx="4010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….</a:t>
              </a:r>
              <a:endParaRPr/>
            </a:p>
          </p:txBody>
        </p:sp>
        <p:grpSp>
          <p:nvGrpSpPr>
            <p:cNvPr id="849" name="Google Shape;849;p13"/>
            <p:cNvGrpSpPr/>
            <p:nvPr/>
          </p:nvGrpSpPr>
          <p:grpSpPr>
            <a:xfrm>
              <a:off x="10536910" y="3103711"/>
              <a:ext cx="1083980" cy="1852279"/>
              <a:chOff x="10536910" y="3103711"/>
              <a:chExt cx="1083980" cy="1852279"/>
            </a:xfrm>
          </p:grpSpPr>
          <p:pic>
            <p:nvPicPr>
              <p:cNvPr id="850" name="Google Shape;850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536910" y="3103711"/>
                <a:ext cx="1083980" cy="1536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1" name="Google Shape;851;p13"/>
              <p:cNvSpPr txBox="1"/>
              <p:nvPr/>
            </p:nvSpPr>
            <p:spPr>
              <a:xfrm>
                <a:off x="10587419" y="4617436"/>
                <a:ext cx="98296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Reshaped</a:t>
                </a:r>
                <a:endParaRPr/>
              </a:p>
            </p:txBody>
          </p:sp>
        </p:grpSp>
        <p:sp>
          <p:nvSpPr>
            <p:cNvPr id="852" name="Google Shape;852;p13"/>
            <p:cNvSpPr txBox="1"/>
            <p:nvPr/>
          </p:nvSpPr>
          <p:spPr>
            <a:xfrm>
              <a:off x="3384277" y="4316135"/>
              <a:ext cx="526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aseline="-25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3"/>
            <p:cNvSpPr txBox="1"/>
            <p:nvPr/>
          </p:nvSpPr>
          <p:spPr>
            <a:xfrm>
              <a:off x="4208413" y="4307377"/>
              <a:ext cx="526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aseline="-25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3"/>
            <p:cNvSpPr txBox="1"/>
            <p:nvPr/>
          </p:nvSpPr>
          <p:spPr>
            <a:xfrm>
              <a:off x="5830801" y="4316980"/>
              <a:ext cx="526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aseline="-25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3"/>
            <p:cNvSpPr txBox="1"/>
            <p:nvPr/>
          </p:nvSpPr>
          <p:spPr>
            <a:xfrm>
              <a:off x="5862945" y="4815649"/>
              <a:ext cx="5533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aseline="-25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3"/>
            <p:cNvSpPr txBox="1"/>
            <p:nvPr/>
          </p:nvSpPr>
          <p:spPr>
            <a:xfrm>
              <a:off x="5453301" y="3757491"/>
              <a:ext cx="5068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aseline="-25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seg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3"/>
            <p:cNvSpPr txBox="1"/>
            <p:nvPr/>
          </p:nvSpPr>
          <p:spPr>
            <a:xfrm>
              <a:off x="6326231" y="3729735"/>
              <a:ext cx="5068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aseline="-25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seg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8" name="Google Shape;858;p13"/>
            <p:cNvGrpSpPr/>
            <p:nvPr/>
          </p:nvGrpSpPr>
          <p:grpSpPr>
            <a:xfrm>
              <a:off x="2017861" y="3514589"/>
              <a:ext cx="728922" cy="1183800"/>
              <a:chOff x="8435827" y="2615862"/>
              <a:chExt cx="990600" cy="1629982"/>
            </a:xfrm>
          </p:grpSpPr>
          <p:sp>
            <p:nvSpPr>
              <p:cNvPr id="859" name="Google Shape;859;p13"/>
              <p:cNvSpPr/>
              <p:nvPr/>
            </p:nvSpPr>
            <p:spPr>
              <a:xfrm>
                <a:off x="8593265" y="3693395"/>
                <a:ext cx="723900" cy="552449"/>
              </a:xfrm>
              <a:prstGeom prst="rect">
                <a:avLst/>
              </a:prstGeom>
              <a:solidFill>
                <a:srgbClr val="EA6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0" name="Google Shape;860;p13"/>
              <p:cNvCxnSpPr/>
              <p:nvPr/>
            </p:nvCxnSpPr>
            <p:spPr>
              <a:xfrm>
                <a:off x="8743950" y="3446723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861" name="Google Shape;861;p13"/>
              <p:cNvCxnSpPr/>
              <p:nvPr/>
            </p:nvCxnSpPr>
            <p:spPr>
              <a:xfrm>
                <a:off x="9086850" y="3446723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862" name="Google Shape;862;p13"/>
              <p:cNvSpPr/>
              <p:nvPr/>
            </p:nvSpPr>
            <p:spPr>
              <a:xfrm rot="10800000">
                <a:off x="8435827" y="2979242"/>
                <a:ext cx="990600" cy="444931"/>
              </a:xfrm>
              <a:prstGeom prst="trapezoid">
                <a:avLst>
                  <a:gd fmla="val 25000" name="adj"/>
                </a:avLst>
              </a:prstGeom>
              <a:solidFill>
                <a:srgbClr val="4C00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3" name="Google Shape;863;p13"/>
              <p:cNvCxnSpPr>
                <a:stCxn id="864" idx="2"/>
                <a:endCxn id="862" idx="2"/>
              </p:cNvCxnSpPr>
              <p:nvPr/>
            </p:nvCxnSpPr>
            <p:spPr>
              <a:xfrm>
                <a:off x="8931125" y="2615862"/>
                <a:ext cx="0" cy="3633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pic>
          <p:nvPicPr>
            <p:cNvPr id="864" name="Google Shape;864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98401" y="2142989"/>
              <a:ext cx="967839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13"/>
            <p:cNvSpPr txBox="1"/>
            <p:nvPr/>
          </p:nvSpPr>
          <p:spPr>
            <a:xfrm>
              <a:off x="2090459" y="3732205"/>
              <a:ext cx="6078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aseline="-25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body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3"/>
            <p:cNvSpPr txBox="1"/>
            <p:nvPr/>
          </p:nvSpPr>
          <p:spPr>
            <a:xfrm>
              <a:off x="2079286" y="4282763"/>
              <a:ext cx="6415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aseline="-25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body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7" name="Google Shape;867;p13"/>
            <p:cNvGrpSpPr/>
            <p:nvPr/>
          </p:nvGrpSpPr>
          <p:grpSpPr>
            <a:xfrm>
              <a:off x="9405417" y="3112622"/>
              <a:ext cx="1083980" cy="1843368"/>
              <a:chOff x="9405417" y="3112622"/>
              <a:chExt cx="1083980" cy="1843368"/>
            </a:xfrm>
          </p:grpSpPr>
          <p:pic>
            <p:nvPicPr>
              <p:cNvPr id="868" name="Google Shape;868;p1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405417" y="3112622"/>
                <a:ext cx="1083980" cy="1536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9" name="Google Shape;869;p13"/>
              <p:cNvSpPr txBox="1"/>
              <p:nvPr/>
            </p:nvSpPr>
            <p:spPr>
              <a:xfrm>
                <a:off x="9607871" y="4617436"/>
                <a:ext cx="68640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Shape</a:t>
                </a:r>
                <a:endParaRPr/>
              </a:p>
            </p:txBody>
          </p:sp>
        </p:grpSp>
        <p:sp>
          <p:nvSpPr>
            <p:cNvPr id="870" name="Google Shape;870;p13"/>
            <p:cNvSpPr txBox="1"/>
            <p:nvPr/>
          </p:nvSpPr>
          <p:spPr>
            <a:xfrm>
              <a:off x="8531918" y="4617436"/>
              <a:ext cx="74411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Person</a:t>
              </a:r>
              <a:endParaRPr/>
            </a:p>
          </p:txBody>
        </p:sp>
        <p:cxnSp>
          <p:nvCxnSpPr>
            <p:cNvPr id="871" name="Google Shape;871;p13"/>
            <p:cNvCxnSpPr/>
            <p:nvPr/>
          </p:nvCxnSpPr>
          <p:spPr>
            <a:xfrm>
              <a:off x="1060704" y="4557736"/>
              <a:ext cx="367956" cy="0"/>
            </a:xfrm>
            <a:prstGeom prst="straightConnector1">
              <a:avLst/>
            </a:prstGeom>
            <a:noFill/>
            <a:ln cap="flat" cmpd="sng" w="635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872" name="Google Shape;872;p13"/>
            <p:cNvCxnSpPr/>
            <p:nvPr/>
          </p:nvCxnSpPr>
          <p:spPr>
            <a:xfrm>
              <a:off x="1544389" y="4536149"/>
              <a:ext cx="538043" cy="0"/>
            </a:xfrm>
            <a:prstGeom prst="straightConnector1">
              <a:avLst/>
            </a:prstGeom>
            <a:noFill/>
            <a:ln cap="flat" cmpd="sng" w="635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73" name="Google Shape;873;p13"/>
            <p:cNvSpPr/>
            <p:nvPr/>
          </p:nvSpPr>
          <p:spPr>
            <a:xfrm rot="5400000">
              <a:off x="1225768" y="4374580"/>
              <a:ext cx="728922" cy="323138"/>
            </a:xfrm>
            <a:prstGeom prst="trapezoid">
              <a:avLst>
                <a:gd fmla="val 25000" name="adj"/>
              </a:avLst>
            </a:prstGeom>
            <a:solidFill>
              <a:srgbClr val="9A00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4" name="Google Shape;874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8958" y="3797666"/>
              <a:ext cx="967839" cy="1371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"/>
          <p:cNvSpPr/>
          <p:nvPr/>
        </p:nvSpPr>
        <p:spPr>
          <a:xfrm>
            <a:off x="8205536" y="2890656"/>
            <a:ext cx="3671446" cy="2183783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0" name="Google Shape;8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5704" y="5409324"/>
            <a:ext cx="967838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14"/>
          <p:cNvGrpSpPr/>
          <p:nvPr/>
        </p:nvGrpSpPr>
        <p:grpSpPr>
          <a:xfrm>
            <a:off x="5266666" y="3505200"/>
            <a:ext cx="1830093" cy="1893502"/>
            <a:chOff x="9157904" y="2690809"/>
            <a:chExt cx="1830093" cy="1893502"/>
          </a:xfrm>
        </p:grpSpPr>
        <p:grpSp>
          <p:nvGrpSpPr>
            <p:cNvPr id="882" name="Google Shape;882;p14"/>
            <p:cNvGrpSpPr/>
            <p:nvPr/>
          </p:nvGrpSpPr>
          <p:grpSpPr>
            <a:xfrm>
              <a:off x="9265110" y="2690809"/>
              <a:ext cx="1112843" cy="1893502"/>
              <a:chOff x="7988765" y="2755755"/>
              <a:chExt cx="1374981" cy="2279644"/>
            </a:xfrm>
          </p:grpSpPr>
          <p:cxnSp>
            <p:nvCxnSpPr>
              <p:cNvPr id="883" name="Google Shape;883;p14"/>
              <p:cNvCxnSpPr/>
              <p:nvPr/>
            </p:nvCxnSpPr>
            <p:spPr>
              <a:xfrm>
                <a:off x="8938182" y="4759174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884" name="Google Shape;884;p14"/>
              <p:cNvCxnSpPr/>
              <p:nvPr/>
            </p:nvCxnSpPr>
            <p:spPr>
              <a:xfrm>
                <a:off x="8938182" y="4148616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885" name="Google Shape;885;p14"/>
              <p:cNvSpPr/>
              <p:nvPr/>
            </p:nvSpPr>
            <p:spPr>
              <a:xfrm>
                <a:off x="8459911" y="4452356"/>
                <a:ext cx="903835" cy="385306"/>
              </a:xfrm>
              <a:prstGeom prst="trapezoid">
                <a:avLst>
                  <a:gd fmla="val 25000" name="adj"/>
                </a:avLst>
              </a:prstGeom>
              <a:solidFill>
                <a:srgbClr val="FFBD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4"/>
              <p:cNvSpPr/>
              <p:nvPr/>
            </p:nvSpPr>
            <p:spPr>
              <a:xfrm>
                <a:off x="8569177" y="3734279"/>
                <a:ext cx="655280" cy="484384"/>
              </a:xfrm>
              <a:prstGeom prst="rect">
                <a:avLst/>
              </a:prstGeom>
              <a:solidFill>
                <a:srgbClr val="67AB9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87" name="Google Shape;887;p14"/>
              <p:cNvCxnSpPr/>
              <p:nvPr/>
            </p:nvCxnSpPr>
            <p:spPr>
              <a:xfrm>
                <a:off x="8673338" y="3446723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888" name="Google Shape;888;p14"/>
              <p:cNvCxnSpPr/>
              <p:nvPr/>
            </p:nvCxnSpPr>
            <p:spPr>
              <a:xfrm>
                <a:off x="9181000" y="3446723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889" name="Google Shape;889;p14"/>
              <p:cNvSpPr/>
              <p:nvPr/>
            </p:nvSpPr>
            <p:spPr>
              <a:xfrm rot="10800000">
                <a:off x="7988765" y="3078184"/>
                <a:ext cx="903835" cy="385306"/>
              </a:xfrm>
              <a:prstGeom prst="trapezoid">
                <a:avLst>
                  <a:gd fmla="val 25000" name="adj"/>
                </a:avLst>
              </a:prstGeom>
              <a:solidFill>
                <a:srgbClr val="CDA2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90" name="Google Shape;890;p14"/>
              <p:cNvCxnSpPr/>
              <p:nvPr/>
            </p:nvCxnSpPr>
            <p:spPr>
              <a:xfrm>
                <a:off x="8396823" y="2755755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891" name="Google Shape;891;p14"/>
            <p:cNvSpPr/>
            <p:nvPr/>
          </p:nvSpPr>
          <p:spPr>
            <a:xfrm rot="10800000">
              <a:off x="10079159" y="2939990"/>
              <a:ext cx="731520" cy="320040"/>
            </a:xfrm>
            <a:prstGeom prst="trapezoid">
              <a:avLst>
                <a:gd fmla="val 25000" name="adj"/>
              </a:avLst>
            </a:prstGeom>
            <a:solidFill>
              <a:srgbClr val="CDA2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2" name="Google Shape;892;p14"/>
            <p:cNvCxnSpPr/>
            <p:nvPr/>
          </p:nvCxnSpPr>
          <p:spPr>
            <a:xfrm>
              <a:off x="10452622" y="2690809"/>
              <a:ext cx="0" cy="229436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93" name="Google Shape;893;p14"/>
            <p:cNvSpPr txBox="1"/>
            <p:nvPr/>
          </p:nvSpPr>
          <p:spPr>
            <a:xfrm>
              <a:off x="9157904" y="3225730"/>
              <a:ext cx="5983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Tex. </a:t>
              </a:r>
              <a:endParaRPr/>
            </a:p>
          </p:txBody>
        </p:sp>
        <p:sp>
          <p:nvSpPr>
            <p:cNvPr id="894" name="Google Shape;894;p14"/>
            <p:cNvSpPr txBox="1"/>
            <p:nvPr/>
          </p:nvSpPr>
          <p:spPr>
            <a:xfrm>
              <a:off x="10243883" y="3212936"/>
              <a:ext cx="7441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shape</a:t>
              </a:r>
              <a:endParaRPr/>
            </a:p>
          </p:txBody>
        </p:sp>
      </p:grpSp>
      <p:sp>
        <p:nvSpPr>
          <p:cNvPr id="895" name="Google Shape;895;p14"/>
          <p:cNvSpPr/>
          <p:nvPr/>
        </p:nvSpPr>
        <p:spPr>
          <a:xfrm>
            <a:off x="3411101" y="4324146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14"/>
          <p:cNvSpPr/>
          <p:nvPr/>
        </p:nvSpPr>
        <p:spPr>
          <a:xfrm>
            <a:off x="4225615" y="4324146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7" name="Google Shape;8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8831" y="3112622"/>
            <a:ext cx="1083980" cy="1536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14"/>
          <p:cNvCxnSpPr/>
          <p:nvPr/>
        </p:nvCxnSpPr>
        <p:spPr>
          <a:xfrm>
            <a:off x="2844367" y="4557736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9" name="Google Shape;899;p14"/>
          <p:cNvCxnSpPr/>
          <p:nvPr/>
        </p:nvCxnSpPr>
        <p:spPr>
          <a:xfrm>
            <a:off x="4871352" y="4557736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00" name="Google Shape;900;p14"/>
          <p:cNvSpPr txBox="1"/>
          <p:nvPr/>
        </p:nvSpPr>
        <p:spPr>
          <a:xfrm>
            <a:off x="3863829" y="4308563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….</a:t>
            </a:r>
            <a:endParaRPr/>
          </a:p>
        </p:txBody>
      </p:sp>
      <p:pic>
        <p:nvPicPr>
          <p:cNvPr id="901" name="Google Shape;90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2039" y="2152710"/>
            <a:ext cx="96783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84071" y="3102190"/>
            <a:ext cx="1083980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, outdoor&#10;&#10;Description automatically generated" id="903" name="Google Shape;90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4"/>
          <p:cNvSpPr txBox="1"/>
          <p:nvPr/>
        </p:nvSpPr>
        <p:spPr>
          <a:xfrm>
            <a:off x="8483784" y="4593040"/>
            <a:ext cx="7441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Person</a:t>
            </a:r>
            <a:endParaRPr/>
          </a:p>
        </p:txBody>
      </p:sp>
      <p:sp>
        <p:nvSpPr>
          <p:cNvPr id="905" name="Google Shape;905;p14"/>
          <p:cNvSpPr txBox="1"/>
          <p:nvPr/>
        </p:nvSpPr>
        <p:spPr>
          <a:xfrm>
            <a:off x="9521828" y="4617435"/>
            <a:ext cx="8099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Texture</a:t>
            </a:r>
            <a:endParaRPr/>
          </a:p>
        </p:txBody>
      </p:sp>
      <p:grpSp>
        <p:nvGrpSpPr>
          <p:cNvPr id="906" name="Google Shape;906;p14"/>
          <p:cNvGrpSpPr/>
          <p:nvPr/>
        </p:nvGrpSpPr>
        <p:grpSpPr>
          <a:xfrm>
            <a:off x="10457996" y="3102190"/>
            <a:ext cx="1210526" cy="1843933"/>
            <a:chOff x="10457996" y="3102190"/>
            <a:chExt cx="1210526" cy="1843933"/>
          </a:xfrm>
        </p:grpSpPr>
        <p:pic>
          <p:nvPicPr>
            <p:cNvPr id="907" name="Google Shape;90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57996" y="3102190"/>
              <a:ext cx="1083979" cy="1536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8" name="Google Shape;908;p14"/>
            <p:cNvSpPr txBox="1"/>
            <p:nvPr/>
          </p:nvSpPr>
          <p:spPr>
            <a:xfrm>
              <a:off x="10530775" y="4607569"/>
              <a:ext cx="11377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Transferred</a:t>
              </a:r>
              <a:endParaRPr/>
            </a:p>
          </p:txBody>
        </p:sp>
      </p:grpSp>
      <p:sp>
        <p:nvSpPr>
          <p:cNvPr id="909" name="Google Shape;909;p14"/>
          <p:cNvSpPr txBox="1"/>
          <p:nvPr/>
        </p:nvSpPr>
        <p:spPr>
          <a:xfrm>
            <a:off x="841248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Outfit Editing: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Texture Transfer</a:t>
            </a:r>
            <a:endParaRPr/>
          </a:p>
        </p:txBody>
      </p:sp>
      <p:sp>
        <p:nvSpPr>
          <p:cNvPr id="910" name="Google Shape;910;p14"/>
          <p:cNvSpPr txBox="1"/>
          <p:nvPr/>
        </p:nvSpPr>
        <p:spPr>
          <a:xfrm>
            <a:off x="3384277" y="4316135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4"/>
          <p:cNvSpPr txBox="1"/>
          <p:nvPr/>
        </p:nvSpPr>
        <p:spPr>
          <a:xfrm>
            <a:off x="4208413" y="4307377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4"/>
          <p:cNvSpPr txBox="1"/>
          <p:nvPr/>
        </p:nvSpPr>
        <p:spPr>
          <a:xfrm>
            <a:off x="5830801" y="4316980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"/>
          <p:cNvSpPr txBox="1"/>
          <p:nvPr/>
        </p:nvSpPr>
        <p:spPr>
          <a:xfrm>
            <a:off x="5862945" y="4815649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14"/>
          <p:cNvSpPr txBox="1"/>
          <p:nvPr/>
        </p:nvSpPr>
        <p:spPr>
          <a:xfrm>
            <a:off x="5453301" y="3757491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14"/>
          <p:cNvSpPr txBox="1"/>
          <p:nvPr/>
        </p:nvSpPr>
        <p:spPr>
          <a:xfrm>
            <a:off x="6326231" y="3729735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6" name="Google Shape;916;p14"/>
          <p:cNvGrpSpPr/>
          <p:nvPr/>
        </p:nvGrpSpPr>
        <p:grpSpPr>
          <a:xfrm>
            <a:off x="2017861" y="3513516"/>
            <a:ext cx="728922" cy="1184875"/>
            <a:chOff x="8435827" y="2614382"/>
            <a:chExt cx="990600" cy="1631462"/>
          </a:xfrm>
        </p:grpSpPr>
        <p:sp>
          <p:nvSpPr>
            <p:cNvPr id="917" name="Google Shape;917;p14"/>
            <p:cNvSpPr/>
            <p:nvPr/>
          </p:nvSpPr>
          <p:spPr>
            <a:xfrm>
              <a:off x="8593265" y="3693395"/>
              <a:ext cx="723900" cy="552449"/>
            </a:xfrm>
            <a:prstGeom prst="rect">
              <a:avLst/>
            </a:prstGeom>
            <a:solidFill>
              <a:srgbClr val="EA6B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8" name="Google Shape;918;p14"/>
            <p:cNvCxnSpPr/>
            <p:nvPr/>
          </p:nvCxnSpPr>
          <p:spPr>
            <a:xfrm>
              <a:off x="87439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919" name="Google Shape;919;p14"/>
            <p:cNvCxnSpPr/>
            <p:nvPr/>
          </p:nvCxnSpPr>
          <p:spPr>
            <a:xfrm>
              <a:off x="90868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920" name="Google Shape;920;p14"/>
            <p:cNvSpPr/>
            <p:nvPr/>
          </p:nvSpPr>
          <p:spPr>
            <a:xfrm rot="10800000">
              <a:off x="8435827" y="2979242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4C00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21" name="Google Shape;921;p14"/>
            <p:cNvCxnSpPr>
              <a:stCxn id="922" idx="2"/>
              <a:endCxn id="920" idx="2"/>
            </p:cNvCxnSpPr>
            <p:nvPr/>
          </p:nvCxnSpPr>
          <p:spPr>
            <a:xfrm>
              <a:off x="8922671" y="2614382"/>
              <a:ext cx="8400" cy="364800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922" name="Google Shape;92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2180" y="2141916"/>
            <a:ext cx="967839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4"/>
          <p:cNvSpPr txBox="1"/>
          <p:nvPr/>
        </p:nvSpPr>
        <p:spPr>
          <a:xfrm>
            <a:off x="2090459" y="3732205"/>
            <a:ext cx="607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4"/>
          <p:cNvSpPr txBox="1"/>
          <p:nvPr/>
        </p:nvSpPr>
        <p:spPr>
          <a:xfrm>
            <a:off x="2079286" y="4282763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5" name="Google Shape;92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61165" y="2128289"/>
            <a:ext cx="967839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4"/>
          <p:cNvSpPr txBox="1"/>
          <p:nvPr/>
        </p:nvSpPr>
        <p:spPr>
          <a:xfrm>
            <a:off x="662111" y="1405564"/>
            <a:ext cx="10515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Play with the separated shape/texture encodings</a:t>
            </a:r>
            <a:endParaRPr/>
          </a:p>
        </p:txBody>
      </p:sp>
      <p:cxnSp>
        <p:nvCxnSpPr>
          <p:cNvPr id="927" name="Google Shape;927;p14"/>
          <p:cNvCxnSpPr/>
          <p:nvPr/>
        </p:nvCxnSpPr>
        <p:spPr>
          <a:xfrm>
            <a:off x="1060704" y="4557736"/>
            <a:ext cx="367956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28" name="Google Shape;928;p14"/>
          <p:cNvCxnSpPr/>
          <p:nvPr/>
        </p:nvCxnSpPr>
        <p:spPr>
          <a:xfrm>
            <a:off x="1544389" y="4536149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29" name="Google Shape;929;p14"/>
          <p:cNvSpPr/>
          <p:nvPr/>
        </p:nvSpPr>
        <p:spPr>
          <a:xfrm rot="5400000">
            <a:off x="1225768" y="4374580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9A00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0" name="Google Shape;93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958" y="3797666"/>
            <a:ext cx="967839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5"/>
          <p:cNvSpPr/>
          <p:nvPr/>
        </p:nvSpPr>
        <p:spPr>
          <a:xfrm>
            <a:off x="8205536" y="2890656"/>
            <a:ext cx="3671446" cy="2183783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Google Shape;9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5704" y="5406897"/>
            <a:ext cx="967838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7" name="Google Shape;937;p15"/>
          <p:cNvGrpSpPr/>
          <p:nvPr/>
        </p:nvGrpSpPr>
        <p:grpSpPr>
          <a:xfrm>
            <a:off x="5266666" y="3505200"/>
            <a:ext cx="1830093" cy="1893502"/>
            <a:chOff x="9157904" y="2690809"/>
            <a:chExt cx="1830093" cy="1893502"/>
          </a:xfrm>
        </p:grpSpPr>
        <p:grpSp>
          <p:nvGrpSpPr>
            <p:cNvPr id="938" name="Google Shape;938;p15"/>
            <p:cNvGrpSpPr/>
            <p:nvPr/>
          </p:nvGrpSpPr>
          <p:grpSpPr>
            <a:xfrm>
              <a:off x="9265110" y="2690809"/>
              <a:ext cx="1112843" cy="1893502"/>
              <a:chOff x="7988765" y="2755755"/>
              <a:chExt cx="1374981" cy="2279644"/>
            </a:xfrm>
          </p:grpSpPr>
          <p:cxnSp>
            <p:nvCxnSpPr>
              <p:cNvPr id="939" name="Google Shape;939;p15"/>
              <p:cNvCxnSpPr/>
              <p:nvPr/>
            </p:nvCxnSpPr>
            <p:spPr>
              <a:xfrm>
                <a:off x="8938182" y="4759174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940" name="Google Shape;940;p15"/>
              <p:cNvCxnSpPr/>
              <p:nvPr/>
            </p:nvCxnSpPr>
            <p:spPr>
              <a:xfrm>
                <a:off x="8938182" y="4148616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941" name="Google Shape;941;p15"/>
              <p:cNvSpPr/>
              <p:nvPr/>
            </p:nvSpPr>
            <p:spPr>
              <a:xfrm>
                <a:off x="8459911" y="4452356"/>
                <a:ext cx="903835" cy="385306"/>
              </a:xfrm>
              <a:prstGeom prst="trapezoid">
                <a:avLst>
                  <a:gd fmla="val 25000" name="adj"/>
                </a:avLst>
              </a:prstGeom>
              <a:solidFill>
                <a:srgbClr val="FFBD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5"/>
              <p:cNvSpPr/>
              <p:nvPr/>
            </p:nvSpPr>
            <p:spPr>
              <a:xfrm>
                <a:off x="8569177" y="3734279"/>
                <a:ext cx="655280" cy="484384"/>
              </a:xfrm>
              <a:prstGeom prst="rect">
                <a:avLst/>
              </a:prstGeom>
              <a:solidFill>
                <a:srgbClr val="67AB9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3" name="Google Shape;943;p15"/>
              <p:cNvCxnSpPr/>
              <p:nvPr/>
            </p:nvCxnSpPr>
            <p:spPr>
              <a:xfrm>
                <a:off x="8673338" y="3446723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944" name="Google Shape;944;p15"/>
              <p:cNvCxnSpPr/>
              <p:nvPr/>
            </p:nvCxnSpPr>
            <p:spPr>
              <a:xfrm>
                <a:off x="9181000" y="3446723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945" name="Google Shape;945;p15"/>
              <p:cNvSpPr/>
              <p:nvPr/>
            </p:nvSpPr>
            <p:spPr>
              <a:xfrm rot="10800000">
                <a:off x="7988765" y="3078184"/>
                <a:ext cx="903835" cy="385306"/>
              </a:xfrm>
              <a:prstGeom prst="trapezoid">
                <a:avLst>
                  <a:gd fmla="val 25000" name="adj"/>
                </a:avLst>
              </a:prstGeom>
              <a:solidFill>
                <a:srgbClr val="CDA2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6" name="Google Shape;946;p15"/>
              <p:cNvCxnSpPr/>
              <p:nvPr/>
            </p:nvCxnSpPr>
            <p:spPr>
              <a:xfrm>
                <a:off x="8396823" y="2755755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947" name="Google Shape;947;p15"/>
            <p:cNvSpPr/>
            <p:nvPr/>
          </p:nvSpPr>
          <p:spPr>
            <a:xfrm rot="10800000">
              <a:off x="10079159" y="2939990"/>
              <a:ext cx="731520" cy="320040"/>
            </a:xfrm>
            <a:prstGeom prst="trapezoid">
              <a:avLst>
                <a:gd fmla="val 25000" name="adj"/>
              </a:avLst>
            </a:prstGeom>
            <a:solidFill>
              <a:srgbClr val="CDA2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8" name="Google Shape;948;p15"/>
            <p:cNvCxnSpPr/>
            <p:nvPr/>
          </p:nvCxnSpPr>
          <p:spPr>
            <a:xfrm>
              <a:off x="10452622" y="2690809"/>
              <a:ext cx="0" cy="229436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949" name="Google Shape;949;p15"/>
            <p:cNvSpPr txBox="1"/>
            <p:nvPr/>
          </p:nvSpPr>
          <p:spPr>
            <a:xfrm>
              <a:off x="9157904" y="3225730"/>
              <a:ext cx="5983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Tex. </a:t>
              </a:r>
              <a:endParaRPr/>
            </a:p>
          </p:txBody>
        </p:sp>
        <p:sp>
          <p:nvSpPr>
            <p:cNvPr id="950" name="Google Shape;950;p15"/>
            <p:cNvSpPr txBox="1"/>
            <p:nvPr/>
          </p:nvSpPr>
          <p:spPr>
            <a:xfrm>
              <a:off x="10243883" y="3212936"/>
              <a:ext cx="7441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shape</a:t>
              </a:r>
              <a:endParaRPr/>
            </a:p>
          </p:txBody>
        </p:sp>
      </p:grpSp>
      <p:sp>
        <p:nvSpPr>
          <p:cNvPr id="951" name="Google Shape;951;p15"/>
          <p:cNvSpPr/>
          <p:nvPr/>
        </p:nvSpPr>
        <p:spPr>
          <a:xfrm>
            <a:off x="3411101" y="4324146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5"/>
          <p:cNvSpPr/>
          <p:nvPr/>
        </p:nvSpPr>
        <p:spPr>
          <a:xfrm>
            <a:off x="4225615" y="4324146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3" name="Google Shape;95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8831" y="3112622"/>
            <a:ext cx="1083980" cy="1536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4" name="Google Shape;954;p15"/>
          <p:cNvCxnSpPr/>
          <p:nvPr/>
        </p:nvCxnSpPr>
        <p:spPr>
          <a:xfrm>
            <a:off x="2844367" y="4557736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55" name="Google Shape;955;p15"/>
          <p:cNvCxnSpPr/>
          <p:nvPr/>
        </p:nvCxnSpPr>
        <p:spPr>
          <a:xfrm>
            <a:off x="4871352" y="4557736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56" name="Google Shape;956;p15"/>
          <p:cNvSpPr txBox="1"/>
          <p:nvPr/>
        </p:nvSpPr>
        <p:spPr>
          <a:xfrm>
            <a:off x="3863829" y="4308563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….</a:t>
            </a:r>
            <a:endParaRPr/>
          </a:p>
        </p:txBody>
      </p:sp>
      <p:pic>
        <p:nvPicPr>
          <p:cNvPr id="957" name="Google Shape;95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3503" y="2110313"/>
            <a:ext cx="96783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84071" y="3102190"/>
            <a:ext cx="1083980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60140" y="2131548"/>
            <a:ext cx="967838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87164" y="3123054"/>
            <a:ext cx="1083979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, outdoor&#10;&#10;Description automatically generated" id="961" name="Google Shape;96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5"/>
          <p:cNvSpPr txBox="1"/>
          <p:nvPr/>
        </p:nvSpPr>
        <p:spPr>
          <a:xfrm>
            <a:off x="8483731" y="4619224"/>
            <a:ext cx="7441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Person</a:t>
            </a:r>
            <a:endParaRPr/>
          </a:p>
        </p:txBody>
      </p:sp>
      <p:sp>
        <p:nvSpPr>
          <p:cNvPr id="963" name="Google Shape;963;p15"/>
          <p:cNvSpPr txBox="1"/>
          <p:nvPr/>
        </p:nvSpPr>
        <p:spPr>
          <a:xfrm>
            <a:off x="9524582" y="4640294"/>
            <a:ext cx="8354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Masked</a:t>
            </a:r>
            <a:endParaRPr/>
          </a:p>
        </p:txBody>
      </p:sp>
      <p:grpSp>
        <p:nvGrpSpPr>
          <p:cNvPr id="964" name="Google Shape;964;p15"/>
          <p:cNvGrpSpPr/>
          <p:nvPr/>
        </p:nvGrpSpPr>
        <p:grpSpPr>
          <a:xfrm>
            <a:off x="10440300" y="3102190"/>
            <a:ext cx="1101675" cy="1868053"/>
            <a:chOff x="10440300" y="3102190"/>
            <a:chExt cx="1101675" cy="1868053"/>
          </a:xfrm>
        </p:grpSpPr>
        <p:pic>
          <p:nvPicPr>
            <p:cNvPr id="965" name="Google Shape;965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457996" y="3102190"/>
              <a:ext cx="1083979" cy="1536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40300" y="3133486"/>
              <a:ext cx="1083979" cy="1536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7" name="Google Shape;967;p15"/>
            <p:cNvSpPr txBox="1"/>
            <p:nvPr/>
          </p:nvSpPr>
          <p:spPr>
            <a:xfrm>
              <a:off x="10553112" y="4631689"/>
              <a:ext cx="9717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Removed</a:t>
              </a:r>
              <a:endParaRPr/>
            </a:p>
          </p:txBody>
        </p:sp>
      </p:grpSp>
      <p:sp>
        <p:nvSpPr>
          <p:cNvPr id="968" name="Google Shape;968;p15"/>
          <p:cNvSpPr txBox="1"/>
          <p:nvPr/>
        </p:nvSpPr>
        <p:spPr>
          <a:xfrm>
            <a:off x="841248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Outfit Editing: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Content Removal</a:t>
            </a:r>
            <a:endParaRPr/>
          </a:p>
        </p:txBody>
      </p:sp>
      <p:sp>
        <p:nvSpPr>
          <p:cNvPr id="969" name="Google Shape;969;p15"/>
          <p:cNvSpPr txBox="1"/>
          <p:nvPr/>
        </p:nvSpPr>
        <p:spPr>
          <a:xfrm>
            <a:off x="3384277" y="4316135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5"/>
          <p:cNvSpPr txBox="1"/>
          <p:nvPr/>
        </p:nvSpPr>
        <p:spPr>
          <a:xfrm>
            <a:off x="4208413" y="4307377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5"/>
          <p:cNvSpPr txBox="1"/>
          <p:nvPr/>
        </p:nvSpPr>
        <p:spPr>
          <a:xfrm>
            <a:off x="5830801" y="4316980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5"/>
          <p:cNvSpPr txBox="1"/>
          <p:nvPr/>
        </p:nvSpPr>
        <p:spPr>
          <a:xfrm>
            <a:off x="5862945" y="4815649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5"/>
          <p:cNvSpPr txBox="1"/>
          <p:nvPr/>
        </p:nvSpPr>
        <p:spPr>
          <a:xfrm>
            <a:off x="5453301" y="3757491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5"/>
          <p:cNvSpPr txBox="1"/>
          <p:nvPr/>
        </p:nvSpPr>
        <p:spPr>
          <a:xfrm>
            <a:off x="6326231" y="3729735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5" name="Google Shape;975;p15"/>
          <p:cNvGrpSpPr/>
          <p:nvPr/>
        </p:nvGrpSpPr>
        <p:grpSpPr>
          <a:xfrm>
            <a:off x="2017861" y="3515059"/>
            <a:ext cx="728922" cy="1183331"/>
            <a:chOff x="8435827" y="2616508"/>
            <a:chExt cx="990600" cy="1629336"/>
          </a:xfrm>
        </p:grpSpPr>
        <p:sp>
          <p:nvSpPr>
            <p:cNvPr id="976" name="Google Shape;976;p15"/>
            <p:cNvSpPr/>
            <p:nvPr/>
          </p:nvSpPr>
          <p:spPr>
            <a:xfrm>
              <a:off x="8593265" y="3693395"/>
              <a:ext cx="723900" cy="552449"/>
            </a:xfrm>
            <a:prstGeom prst="rect">
              <a:avLst/>
            </a:prstGeom>
            <a:solidFill>
              <a:srgbClr val="EA6B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7" name="Google Shape;977;p15"/>
            <p:cNvCxnSpPr/>
            <p:nvPr/>
          </p:nvCxnSpPr>
          <p:spPr>
            <a:xfrm>
              <a:off x="87439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978" name="Google Shape;978;p15"/>
            <p:cNvCxnSpPr/>
            <p:nvPr/>
          </p:nvCxnSpPr>
          <p:spPr>
            <a:xfrm>
              <a:off x="90868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979" name="Google Shape;979;p15"/>
            <p:cNvSpPr/>
            <p:nvPr/>
          </p:nvSpPr>
          <p:spPr>
            <a:xfrm rot="10800000">
              <a:off x="8435827" y="2979242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4C00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0" name="Google Shape;980;p15"/>
            <p:cNvCxnSpPr>
              <a:stCxn id="981" idx="2"/>
              <a:endCxn id="979" idx="2"/>
            </p:cNvCxnSpPr>
            <p:nvPr/>
          </p:nvCxnSpPr>
          <p:spPr>
            <a:xfrm>
              <a:off x="8931125" y="2616508"/>
              <a:ext cx="0" cy="362700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981" name="Google Shape;9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8401" y="2143459"/>
            <a:ext cx="967839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5"/>
          <p:cNvSpPr txBox="1"/>
          <p:nvPr/>
        </p:nvSpPr>
        <p:spPr>
          <a:xfrm>
            <a:off x="2090459" y="3732205"/>
            <a:ext cx="607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5"/>
          <p:cNvSpPr txBox="1"/>
          <p:nvPr/>
        </p:nvSpPr>
        <p:spPr>
          <a:xfrm>
            <a:off x="2079286" y="4282763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5"/>
          <p:cNvSpPr txBox="1"/>
          <p:nvPr/>
        </p:nvSpPr>
        <p:spPr>
          <a:xfrm>
            <a:off x="662111" y="1405564"/>
            <a:ext cx="10515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Play with the separated shape/texture encodings</a:t>
            </a:r>
            <a:endParaRPr/>
          </a:p>
        </p:txBody>
      </p:sp>
      <p:cxnSp>
        <p:nvCxnSpPr>
          <p:cNvPr id="985" name="Google Shape;985;p15"/>
          <p:cNvCxnSpPr/>
          <p:nvPr/>
        </p:nvCxnSpPr>
        <p:spPr>
          <a:xfrm>
            <a:off x="1060704" y="4557736"/>
            <a:ext cx="367956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86" name="Google Shape;986;p15"/>
          <p:cNvCxnSpPr/>
          <p:nvPr/>
        </p:nvCxnSpPr>
        <p:spPr>
          <a:xfrm>
            <a:off x="1544389" y="4536149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87" name="Google Shape;987;p15"/>
          <p:cNvSpPr/>
          <p:nvPr/>
        </p:nvSpPr>
        <p:spPr>
          <a:xfrm rot="5400000">
            <a:off x="1225768" y="4374580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9A00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8" name="Google Shape;988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958" y="3797666"/>
            <a:ext cx="967839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492" y="5388012"/>
            <a:ext cx="967838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5" name="Google Shape;995;p16"/>
          <p:cNvGrpSpPr/>
          <p:nvPr/>
        </p:nvGrpSpPr>
        <p:grpSpPr>
          <a:xfrm>
            <a:off x="4696288" y="3504477"/>
            <a:ext cx="1830093" cy="1893502"/>
            <a:chOff x="9157904" y="2690809"/>
            <a:chExt cx="1830093" cy="1893502"/>
          </a:xfrm>
        </p:grpSpPr>
        <p:grpSp>
          <p:nvGrpSpPr>
            <p:cNvPr id="996" name="Google Shape;996;p16"/>
            <p:cNvGrpSpPr/>
            <p:nvPr/>
          </p:nvGrpSpPr>
          <p:grpSpPr>
            <a:xfrm>
              <a:off x="9265110" y="2690809"/>
              <a:ext cx="1112843" cy="1893502"/>
              <a:chOff x="7988765" y="2755755"/>
              <a:chExt cx="1374981" cy="2279644"/>
            </a:xfrm>
          </p:grpSpPr>
          <p:cxnSp>
            <p:nvCxnSpPr>
              <p:cNvPr id="997" name="Google Shape;997;p16"/>
              <p:cNvCxnSpPr/>
              <p:nvPr/>
            </p:nvCxnSpPr>
            <p:spPr>
              <a:xfrm>
                <a:off x="8938182" y="4759174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998" name="Google Shape;998;p16"/>
              <p:cNvCxnSpPr/>
              <p:nvPr/>
            </p:nvCxnSpPr>
            <p:spPr>
              <a:xfrm>
                <a:off x="8938182" y="4148616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999" name="Google Shape;999;p16"/>
              <p:cNvSpPr/>
              <p:nvPr/>
            </p:nvSpPr>
            <p:spPr>
              <a:xfrm>
                <a:off x="8459911" y="4452356"/>
                <a:ext cx="903835" cy="385306"/>
              </a:xfrm>
              <a:prstGeom prst="trapezoid">
                <a:avLst>
                  <a:gd fmla="val 25000" name="adj"/>
                </a:avLst>
              </a:prstGeom>
              <a:solidFill>
                <a:srgbClr val="FFBD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16"/>
              <p:cNvSpPr/>
              <p:nvPr/>
            </p:nvSpPr>
            <p:spPr>
              <a:xfrm>
                <a:off x="8569177" y="3734279"/>
                <a:ext cx="655280" cy="484384"/>
              </a:xfrm>
              <a:prstGeom prst="rect">
                <a:avLst/>
              </a:prstGeom>
              <a:solidFill>
                <a:srgbClr val="67AB9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01" name="Google Shape;1001;p16"/>
              <p:cNvCxnSpPr/>
              <p:nvPr/>
            </p:nvCxnSpPr>
            <p:spPr>
              <a:xfrm>
                <a:off x="8673338" y="3446723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002" name="Google Shape;1002;p16"/>
              <p:cNvCxnSpPr/>
              <p:nvPr/>
            </p:nvCxnSpPr>
            <p:spPr>
              <a:xfrm>
                <a:off x="9181000" y="3446723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003" name="Google Shape;1003;p16"/>
              <p:cNvSpPr/>
              <p:nvPr/>
            </p:nvSpPr>
            <p:spPr>
              <a:xfrm rot="10800000">
                <a:off x="7988765" y="3078184"/>
                <a:ext cx="903835" cy="385306"/>
              </a:xfrm>
              <a:prstGeom prst="trapezoid">
                <a:avLst>
                  <a:gd fmla="val 25000" name="adj"/>
                </a:avLst>
              </a:prstGeom>
              <a:solidFill>
                <a:srgbClr val="CDA2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04" name="Google Shape;1004;p16"/>
              <p:cNvCxnSpPr/>
              <p:nvPr/>
            </p:nvCxnSpPr>
            <p:spPr>
              <a:xfrm>
                <a:off x="8396823" y="2755755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1005" name="Google Shape;1005;p16"/>
            <p:cNvSpPr/>
            <p:nvPr/>
          </p:nvSpPr>
          <p:spPr>
            <a:xfrm rot="10800000">
              <a:off x="10079159" y="2939990"/>
              <a:ext cx="731520" cy="320040"/>
            </a:xfrm>
            <a:prstGeom prst="trapezoid">
              <a:avLst>
                <a:gd fmla="val 25000" name="adj"/>
              </a:avLst>
            </a:prstGeom>
            <a:solidFill>
              <a:srgbClr val="CDA2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06" name="Google Shape;1006;p16"/>
            <p:cNvCxnSpPr/>
            <p:nvPr/>
          </p:nvCxnSpPr>
          <p:spPr>
            <a:xfrm>
              <a:off x="10452622" y="2690809"/>
              <a:ext cx="0" cy="229436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007" name="Google Shape;1007;p16"/>
            <p:cNvSpPr txBox="1"/>
            <p:nvPr/>
          </p:nvSpPr>
          <p:spPr>
            <a:xfrm>
              <a:off x="9157904" y="3225730"/>
              <a:ext cx="5983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Tex. </a:t>
              </a:r>
              <a:endParaRPr/>
            </a:p>
          </p:txBody>
        </p:sp>
        <p:sp>
          <p:nvSpPr>
            <p:cNvPr id="1008" name="Google Shape;1008;p16"/>
            <p:cNvSpPr txBox="1"/>
            <p:nvPr/>
          </p:nvSpPr>
          <p:spPr>
            <a:xfrm>
              <a:off x="10243883" y="3212936"/>
              <a:ext cx="7441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shape</a:t>
              </a:r>
              <a:endParaRPr/>
            </a:p>
          </p:txBody>
        </p:sp>
      </p:grpSp>
      <p:sp>
        <p:nvSpPr>
          <p:cNvPr id="1009" name="Google Shape;1009;p16"/>
          <p:cNvSpPr/>
          <p:nvPr/>
        </p:nvSpPr>
        <p:spPr>
          <a:xfrm>
            <a:off x="3230971" y="4309565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6"/>
          <p:cNvSpPr/>
          <p:nvPr/>
        </p:nvSpPr>
        <p:spPr>
          <a:xfrm>
            <a:off x="4045485" y="4309565"/>
            <a:ext cx="532674" cy="401225"/>
          </a:xfrm>
          <a:prstGeom prst="rect">
            <a:avLst/>
          </a:prstGeom>
          <a:solidFill>
            <a:srgbClr val="67AB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1" name="Google Shape;1011;p16"/>
          <p:cNvCxnSpPr/>
          <p:nvPr/>
        </p:nvCxnSpPr>
        <p:spPr>
          <a:xfrm>
            <a:off x="2666384" y="4513206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12" name="Google Shape;1012;p16"/>
          <p:cNvCxnSpPr/>
          <p:nvPr/>
        </p:nvCxnSpPr>
        <p:spPr>
          <a:xfrm>
            <a:off x="4608967" y="4513206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13" name="Google Shape;1013;p16"/>
          <p:cNvSpPr txBox="1"/>
          <p:nvPr/>
        </p:nvSpPr>
        <p:spPr>
          <a:xfrm>
            <a:off x="3683699" y="4293982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….</a:t>
            </a:r>
            <a:endParaRPr/>
          </a:p>
        </p:txBody>
      </p:sp>
      <p:pic>
        <p:nvPicPr>
          <p:cNvPr id="1014" name="Google Shape;10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1351" y="5378666"/>
            <a:ext cx="95864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, outdoor&#10;&#10;Description automatically generated" id="1015" name="Google Shape;101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6"/>
          <p:cNvSpPr txBox="1"/>
          <p:nvPr/>
        </p:nvSpPr>
        <p:spPr>
          <a:xfrm>
            <a:off x="841248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Outfit Editing: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Insertion</a:t>
            </a:r>
            <a:endParaRPr/>
          </a:p>
        </p:txBody>
      </p:sp>
      <p:sp>
        <p:nvSpPr>
          <p:cNvPr id="1017" name="Google Shape;1017;p16"/>
          <p:cNvSpPr txBox="1"/>
          <p:nvPr/>
        </p:nvSpPr>
        <p:spPr>
          <a:xfrm>
            <a:off x="3204147" y="4301554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6"/>
          <p:cNvSpPr txBox="1"/>
          <p:nvPr/>
        </p:nvSpPr>
        <p:spPr>
          <a:xfrm>
            <a:off x="4028283" y="4292796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16"/>
          <p:cNvSpPr txBox="1"/>
          <p:nvPr/>
        </p:nvSpPr>
        <p:spPr>
          <a:xfrm>
            <a:off x="5260423" y="4316257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6"/>
          <p:cNvSpPr txBox="1"/>
          <p:nvPr/>
        </p:nvSpPr>
        <p:spPr>
          <a:xfrm>
            <a:off x="5292567" y="4814926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6"/>
          <p:cNvSpPr txBox="1"/>
          <p:nvPr/>
        </p:nvSpPr>
        <p:spPr>
          <a:xfrm>
            <a:off x="4882923" y="3756768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6"/>
          <p:cNvSpPr txBox="1"/>
          <p:nvPr/>
        </p:nvSpPr>
        <p:spPr>
          <a:xfrm>
            <a:off x="5755853" y="3729012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3" name="Google Shape;1023;p16"/>
          <p:cNvGrpSpPr/>
          <p:nvPr/>
        </p:nvGrpSpPr>
        <p:grpSpPr>
          <a:xfrm>
            <a:off x="5858040" y="2540237"/>
            <a:ext cx="2214138" cy="2838435"/>
            <a:chOff x="6691877" y="2525080"/>
            <a:chExt cx="2214138" cy="2838435"/>
          </a:xfrm>
        </p:grpSpPr>
        <p:grpSp>
          <p:nvGrpSpPr>
            <p:cNvPr id="1024" name="Google Shape;1024;p16"/>
            <p:cNvGrpSpPr/>
            <p:nvPr/>
          </p:nvGrpSpPr>
          <p:grpSpPr>
            <a:xfrm>
              <a:off x="7884979" y="3668553"/>
              <a:ext cx="744510" cy="1694962"/>
              <a:chOff x="8435827" y="2847495"/>
              <a:chExt cx="1011784" cy="2333805"/>
            </a:xfrm>
          </p:grpSpPr>
          <p:cxnSp>
            <p:nvCxnSpPr>
              <p:cNvPr id="1025" name="Google Shape;1025;p16"/>
              <p:cNvCxnSpPr>
                <a:stCxn id="1026" idx="2"/>
                <a:endCxn id="1014" idx="0"/>
              </p:cNvCxnSpPr>
              <p:nvPr/>
            </p:nvCxnSpPr>
            <p:spPr>
              <a:xfrm flipH="1">
                <a:off x="8951711" y="4976400"/>
                <a:ext cx="600" cy="2049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027" name="Google Shape;1027;p16"/>
              <p:cNvCxnSpPr>
                <a:endCxn id="1028" idx="0"/>
              </p:cNvCxnSpPr>
              <p:nvPr/>
            </p:nvCxnSpPr>
            <p:spPr>
              <a:xfrm>
                <a:off x="8938210" y="4148633"/>
                <a:ext cx="14100" cy="325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026" name="Google Shape;1026;p16"/>
              <p:cNvSpPr/>
              <p:nvPr/>
            </p:nvSpPr>
            <p:spPr>
              <a:xfrm>
                <a:off x="8457011" y="4531469"/>
                <a:ext cx="990600" cy="444931"/>
              </a:xfrm>
              <a:prstGeom prst="trapezoid">
                <a:avLst>
                  <a:gd fmla="val 25000" name="adj"/>
                </a:avLst>
              </a:prstGeom>
              <a:solidFill>
                <a:srgbClr val="FFBD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16"/>
              <p:cNvSpPr/>
              <p:nvPr/>
            </p:nvSpPr>
            <p:spPr>
              <a:xfrm>
                <a:off x="8569177" y="3734279"/>
                <a:ext cx="723900" cy="552450"/>
              </a:xfrm>
              <a:prstGeom prst="rect">
                <a:avLst/>
              </a:prstGeom>
              <a:solidFill>
                <a:srgbClr val="67AB9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30" name="Google Shape;1030;p16"/>
              <p:cNvCxnSpPr/>
              <p:nvPr/>
            </p:nvCxnSpPr>
            <p:spPr>
              <a:xfrm>
                <a:off x="8743950" y="3446723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031" name="Google Shape;1031;p16"/>
              <p:cNvCxnSpPr/>
              <p:nvPr/>
            </p:nvCxnSpPr>
            <p:spPr>
              <a:xfrm>
                <a:off x="9086850" y="3446723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032" name="Google Shape;1032;p16"/>
              <p:cNvSpPr/>
              <p:nvPr/>
            </p:nvSpPr>
            <p:spPr>
              <a:xfrm rot="10800000">
                <a:off x="8435827" y="3123720"/>
                <a:ext cx="990600" cy="444931"/>
              </a:xfrm>
              <a:prstGeom prst="trapezoid">
                <a:avLst>
                  <a:gd fmla="val 25000" name="adj"/>
                </a:avLst>
              </a:prstGeom>
              <a:solidFill>
                <a:srgbClr val="CDA2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33" name="Google Shape;1033;p16"/>
              <p:cNvCxnSpPr/>
              <p:nvPr/>
            </p:nvCxnSpPr>
            <p:spPr>
              <a:xfrm>
                <a:off x="8938182" y="2847495"/>
                <a:ext cx="0" cy="27622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pic>
          <p:nvPicPr>
            <p:cNvPr id="1034" name="Google Shape;1034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22038" y="2525080"/>
              <a:ext cx="1083977" cy="11213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5" name="Google Shape;1035;p16"/>
            <p:cNvCxnSpPr/>
            <p:nvPr/>
          </p:nvCxnSpPr>
          <p:spPr>
            <a:xfrm flipH="1" rot="10800000">
              <a:off x="6691877" y="4496069"/>
              <a:ext cx="1153039" cy="6977"/>
            </a:xfrm>
            <a:prstGeom prst="straightConnector1">
              <a:avLst/>
            </a:prstGeom>
            <a:noFill/>
            <a:ln cap="flat" cmpd="sng" w="635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036" name="Google Shape;1036;p16"/>
            <p:cNvSpPr txBox="1"/>
            <p:nvPr/>
          </p:nvSpPr>
          <p:spPr>
            <a:xfrm>
              <a:off x="7977033" y="4320391"/>
              <a:ext cx="526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aseline="-25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16"/>
            <p:cNvSpPr txBox="1"/>
            <p:nvPr/>
          </p:nvSpPr>
          <p:spPr>
            <a:xfrm>
              <a:off x="7988349" y="4850142"/>
              <a:ext cx="5533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aseline="-25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16"/>
            <p:cNvSpPr txBox="1"/>
            <p:nvPr/>
          </p:nvSpPr>
          <p:spPr>
            <a:xfrm>
              <a:off x="7977309" y="3854652"/>
              <a:ext cx="5068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aseline="-25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seg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1038;p16"/>
          <p:cNvGrpSpPr/>
          <p:nvPr/>
        </p:nvGrpSpPr>
        <p:grpSpPr>
          <a:xfrm>
            <a:off x="2017861" y="3496144"/>
            <a:ext cx="728922" cy="1202246"/>
            <a:chOff x="8435827" y="2590464"/>
            <a:chExt cx="990600" cy="1655380"/>
          </a:xfrm>
        </p:grpSpPr>
        <p:sp>
          <p:nvSpPr>
            <p:cNvPr id="1039" name="Google Shape;1039;p16"/>
            <p:cNvSpPr/>
            <p:nvPr/>
          </p:nvSpPr>
          <p:spPr>
            <a:xfrm>
              <a:off x="8593265" y="3693395"/>
              <a:ext cx="723900" cy="552449"/>
            </a:xfrm>
            <a:prstGeom prst="rect">
              <a:avLst/>
            </a:prstGeom>
            <a:solidFill>
              <a:srgbClr val="EA6B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40" name="Google Shape;1040;p16"/>
            <p:cNvCxnSpPr/>
            <p:nvPr/>
          </p:nvCxnSpPr>
          <p:spPr>
            <a:xfrm>
              <a:off x="87439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041" name="Google Shape;1041;p16"/>
            <p:cNvCxnSpPr/>
            <p:nvPr/>
          </p:nvCxnSpPr>
          <p:spPr>
            <a:xfrm>
              <a:off x="9086850" y="3446723"/>
              <a:ext cx="0" cy="276225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042" name="Google Shape;1042;p16"/>
            <p:cNvSpPr/>
            <p:nvPr/>
          </p:nvSpPr>
          <p:spPr>
            <a:xfrm rot="10800000">
              <a:off x="8435827" y="2979242"/>
              <a:ext cx="990600" cy="444931"/>
            </a:xfrm>
            <a:prstGeom prst="trapezoid">
              <a:avLst>
                <a:gd fmla="val 25000" name="adj"/>
              </a:avLst>
            </a:prstGeom>
            <a:solidFill>
              <a:srgbClr val="4C00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43" name="Google Shape;1043;p16"/>
            <p:cNvCxnSpPr>
              <a:stCxn id="1044" idx="2"/>
              <a:endCxn id="1042" idx="2"/>
            </p:cNvCxnSpPr>
            <p:nvPr/>
          </p:nvCxnSpPr>
          <p:spPr>
            <a:xfrm flipH="1">
              <a:off x="8931024" y="2590464"/>
              <a:ext cx="16500" cy="388800"/>
            </a:xfrm>
            <a:prstGeom prst="straightConnector1">
              <a:avLst/>
            </a:prstGeom>
            <a:noFill/>
            <a:ln cap="flat" cmpd="sng" w="25400">
              <a:solidFill>
                <a:srgbClr val="00206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1044" name="Google Shape;104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10468" y="2124544"/>
            <a:ext cx="967839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6"/>
          <p:cNvSpPr txBox="1"/>
          <p:nvPr/>
        </p:nvSpPr>
        <p:spPr>
          <a:xfrm>
            <a:off x="2090459" y="3732205"/>
            <a:ext cx="607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6"/>
          <p:cNvSpPr txBox="1"/>
          <p:nvPr/>
        </p:nvSpPr>
        <p:spPr>
          <a:xfrm>
            <a:off x="2079286" y="4282763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7" name="Google Shape;104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4201" y="2110313"/>
            <a:ext cx="96783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21955" y="2106426"/>
            <a:ext cx="967838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6"/>
          <p:cNvSpPr txBox="1"/>
          <p:nvPr/>
        </p:nvSpPr>
        <p:spPr>
          <a:xfrm>
            <a:off x="662111" y="1405564"/>
            <a:ext cx="10515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Insert a print as an additional “garment”</a:t>
            </a:r>
            <a:endParaRPr/>
          </a:p>
        </p:txBody>
      </p:sp>
      <p:sp>
        <p:nvSpPr>
          <p:cNvPr id="1050" name="Google Shape;1050;p16"/>
          <p:cNvSpPr/>
          <p:nvPr/>
        </p:nvSpPr>
        <p:spPr>
          <a:xfrm>
            <a:off x="8205536" y="2890656"/>
            <a:ext cx="3671446" cy="2183783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1" name="Google Shape;10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1514" y="3086861"/>
            <a:ext cx="1083979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42718" y="3365205"/>
            <a:ext cx="1083977" cy="112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96646" y="3088022"/>
            <a:ext cx="1073683" cy="1536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4" name="Google Shape;1054;p16"/>
          <p:cNvCxnSpPr/>
          <p:nvPr/>
        </p:nvCxnSpPr>
        <p:spPr>
          <a:xfrm>
            <a:off x="1060704" y="4557736"/>
            <a:ext cx="367956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55" name="Google Shape;1055;p16"/>
          <p:cNvCxnSpPr/>
          <p:nvPr/>
        </p:nvCxnSpPr>
        <p:spPr>
          <a:xfrm>
            <a:off x="1544389" y="4536149"/>
            <a:ext cx="538043" cy="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56" name="Google Shape;1056;p16"/>
          <p:cNvSpPr/>
          <p:nvPr/>
        </p:nvSpPr>
        <p:spPr>
          <a:xfrm rot="5400000">
            <a:off x="1225768" y="4374580"/>
            <a:ext cx="728922" cy="323138"/>
          </a:xfrm>
          <a:prstGeom prst="trapezoid">
            <a:avLst>
              <a:gd fmla="val 25000" name="adj"/>
            </a:avLst>
          </a:prstGeom>
          <a:solidFill>
            <a:srgbClr val="9A00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7" name="Google Shape;105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958" y="3797666"/>
            <a:ext cx="967839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6"/>
          <p:cNvSpPr txBox="1"/>
          <p:nvPr/>
        </p:nvSpPr>
        <p:spPr>
          <a:xfrm>
            <a:off x="8483731" y="4640489"/>
            <a:ext cx="7441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Person</a:t>
            </a:r>
            <a:endParaRPr/>
          </a:p>
        </p:txBody>
      </p:sp>
      <p:sp>
        <p:nvSpPr>
          <p:cNvPr id="1059" name="Google Shape;1059;p16"/>
          <p:cNvSpPr txBox="1"/>
          <p:nvPr/>
        </p:nvSpPr>
        <p:spPr>
          <a:xfrm>
            <a:off x="9736445" y="4649376"/>
            <a:ext cx="5854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Print</a:t>
            </a:r>
            <a:endParaRPr/>
          </a:p>
        </p:txBody>
      </p:sp>
      <p:sp>
        <p:nvSpPr>
          <p:cNvPr id="1060" name="Google Shape;1060;p16"/>
          <p:cNvSpPr txBox="1"/>
          <p:nvPr/>
        </p:nvSpPr>
        <p:spPr>
          <a:xfrm>
            <a:off x="10844246" y="4636229"/>
            <a:ext cx="8483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Inserted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17"/>
          <p:cNvGrpSpPr/>
          <p:nvPr/>
        </p:nvGrpSpPr>
        <p:grpSpPr>
          <a:xfrm>
            <a:off x="2430081" y="4568169"/>
            <a:ext cx="2839766" cy="2283672"/>
            <a:chOff x="1846227" y="4167878"/>
            <a:chExt cx="2839766" cy="2283672"/>
          </a:xfrm>
        </p:grpSpPr>
        <p:pic>
          <p:nvPicPr>
            <p:cNvPr id="1067" name="Google Shape;106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67136" y="4464139"/>
              <a:ext cx="1018857" cy="1443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8" name="Google Shape;1068;p17"/>
            <p:cNvSpPr/>
            <p:nvPr/>
          </p:nvSpPr>
          <p:spPr>
            <a:xfrm rot="5400000">
              <a:off x="2856529" y="4904793"/>
              <a:ext cx="284544" cy="2305148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17"/>
            <p:cNvSpPr txBox="1"/>
            <p:nvPr/>
          </p:nvSpPr>
          <p:spPr>
            <a:xfrm>
              <a:off x="2998801" y="6082218"/>
              <a:ext cx="7889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Losses</a:t>
              </a:r>
              <a:endParaRPr/>
            </a:p>
          </p:txBody>
        </p:sp>
        <p:sp>
          <p:nvSpPr>
            <p:cNvPr id="1070" name="Google Shape;1070;p17"/>
            <p:cNvSpPr txBox="1"/>
            <p:nvPr/>
          </p:nvSpPr>
          <p:spPr>
            <a:xfrm>
              <a:off x="3943435" y="4167878"/>
              <a:ext cx="4415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GT</a:t>
              </a:r>
              <a:endParaRPr/>
            </a:p>
          </p:txBody>
        </p:sp>
      </p:grpSp>
      <p:grpSp>
        <p:nvGrpSpPr>
          <p:cNvPr id="1071" name="Google Shape;1071;p17"/>
          <p:cNvGrpSpPr/>
          <p:nvPr/>
        </p:nvGrpSpPr>
        <p:grpSpPr>
          <a:xfrm>
            <a:off x="785447" y="2554805"/>
            <a:ext cx="3296069" cy="3779425"/>
            <a:chOff x="201593" y="2154514"/>
            <a:chExt cx="3296069" cy="3779425"/>
          </a:xfrm>
        </p:grpSpPr>
        <p:sp>
          <p:nvSpPr>
            <p:cNvPr id="1072" name="Google Shape;1072;p17"/>
            <p:cNvSpPr/>
            <p:nvPr/>
          </p:nvSpPr>
          <p:spPr>
            <a:xfrm>
              <a:off x="201593" y="2154514"/>
              <a:ext cx="3296069" cy="3779425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73" name="Google Shape;1073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58466" y="2556416"/>
              <a:ext cx="869932" cy="1246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4" name="Google Shape;107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1017" y="2493474"/>
              <a:ext cx="935353" cy="132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5" name="Google Shape;1075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93599" y="4522290"/>
              <a:ext cx="922278" cy="1325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6" name="Google Shape;1076;p17"/>
            <p:cNvSpPr txBox="1"/>
            <p:nvPr/>
          </p:nvSpPr>
          <p:spPr>
            <a:xfrm>
              <a:off x="1854276" y="2193680"/>
              <a:ext cx="15159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Source Person</a:t>
              </a:r>
              <a:endParaRPr/>
            </a:p>
          </p:txBody>
        </p:sp>
        <p:sp>
          <p:nvSpPr>
            <p:cNvPr id="1077" name="Google Shape;1077;p17"/>
            <p:cNvSpPr txBox="1"/>
            <p:nvPr/>
          </p:nvSpPr>
          <p:spPr>
            <a:xfrm>
              <a:off x="452285" y="2193680"/>
              <a:ext cx="1258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Target Pose</a:t>
              </a:r>
              <a:endParaRPr/>
            </a:p>
          </p:txBody>
        </p:sp>
        <p:sp>
          <p:nvSpPr>
            <p:cNvPr id="1078" name="Google Shape;1078;p17"/>
            <p:cNvSpPr/>
            <p:nvPr/>
          </p:nvSpPr>
          <p:spPr>
            <a:xfrm rot="5400000">
              <a:off x="1593354" y="3156909"/>
              <a:ext cx="299389" cy="1738447"/>
            </a:xfrm>
            <a:prstGeom prst="rightBrace">
              <a:avLst>
                <a:gd fmla="val 19298" name="adj1"/>
                <a:gd fmla="val 48948" name="adj2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17"/>
            <p:cNvSpPr txBox="1"/>
            <p:nvPr/>
          </p:nvSpPr>
          <p:spPr>
            <a:xfrm>
              <a:off x="1033715" y="4165497"/>
              <a:ext cx="14566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Target Person</a:t>
              </a:r>
              <a:endParaRPr/>
            </a:p>
          </p:txBody>
        </p:sp>
      </p:grpSp>
      <p:grpSp>
        <p:nvGrpSpPr>
          <p:cNvPr id="1080" name="Google Shape;1080;p17"/>
          <p:cNvGrpSpPr/>
          <p:nvPr/>
        </p:nvGrpSpPr>
        <p:grpSpPr>
          <a:xfrm>
            <a:off x="5870298" y="2447916"/>
            <a:ext cx="5969524" cy="4471316"/>
            <a:chOff x="5731843" y="2272239"/>
            <a:chExt cx="5969524" cy="4471316"/>
          </a:xfrm>
        </p:grpSpPr>
        <p:grpSp>
          <p:nvGrpSpPr>
            <p:cNvPr id="1081" name="Google Shape;1081;p17"/>
            <p:cNvGrpSpPr/>
            <p:nvPr/>
          </p:nvGrpSpPr>
          <p:grpSpPr>
            <a:xfrm>
              <a:off x="5731843" y="2272239"/>
              <a:ext cx="5969524" cy="4471316"/>
              <a:chOff x="5731843" y="2272239"/>
              <a:chExt cx="5969524" cy="4471316"/>
            </a:xfrm>
          </p:grpSpPr>
          <p:grpSp>
            <p:nvGrpSpPr>
              <p:cNvPr id="1082" name="Google Shape;1082;p17"/>
              <p:cNvGrpSpPr/>
              <p:nvPr/>
            </p:nvGrpSpPr>
            <p:grpSpPr>
              <a:xfrm>
                <a:off x="5731843" y="2272239"/>
                <a:ext cx="5969524" cy="4471316"/>
                <a:chOff x="1135786" y="2320019"/>
                <a:chExt cx="5969524" cy="4471316"/>
              </a:xfrm>
            </p:grpSpPr>
            <p:grpSp>
              <p:nvGrpSpPr>
                <p:cNvPr id="1083" name="Google Shape;1083;p17"/>
                <p:cNvGrpSpPr/>
                <p:nvPr/>
              </p:nvGrpSpPr>
              <p:grpSpPr>
                <a:xfrm>
                  <a:off x="2895685" y="3692186"/>
                  <a:ext cx="728922" cy="1164787"/>
                  <a:chOff x="8435827" y="2642042"/>
                  <a:chExt cx="990600" cy="1603802"/>
                </a:xfrm>
              </p:grpSpPr>
              <p:sp>
                <p:nvSpPr>
                  <p:cNvPr id="1084" name="Google Shape;1084;p17"/>
                  <p:cNvSpPr/>
                  <p:nvPr/>
                </p:nvSpPr>
                <p:spPr>
                  <a:xfrm>
                    <a:off x="8593265" y="3693395"/>
                    <a:ext cx="723900" cy="552449"/>
                  </a:xfrm>
                  <a:prstGeom prst="rect">
                    <a:avLst/>
                  </a:prstGeom>
                  <a:solidFill>
                    <a:srgbClr val="EA6B6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085" name="Google Shape;1085;p17"/>
                  <p:cNvCxnSpPr/>
                  <p:nvPr/>
                </p:nvCxnSpPr>
                <p:spPr>
                  <a:xfrm>
                    <a:off x="87439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086" name="Google Shape;1086;p17"/>
                  <p:cNvCxnSpPr/>
                  <p:nvPr/>
                </p:nvCxnSpPr>
                <p:spPr>
                  <a:xfrm>
                    <a:off x="90868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087" name="Google Shape;1087;p17"/>
                  <p:cNvSpPr/>
                  <p:nvPr/>
                </p:nvSpPr>
                <p:spPr>
                  <a:xfrm rot="10800000">
                    <a:off x="8435827" y="2979242"/>
                    <a:ext cx="990600" cy="444931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4C009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088" name="Google Shape;1088;p17"/>
                  <p:cNvCxnSpPr>
                    <a:endCxn id="1087" idx="2"/>
                  </p:cNvCxnSpPr>
                  <p:nvPr/>
                </p:nvCxnSpPr>
                <p:spPr>
                  <a:xfrm flipH="1">
                    <a:off x="8931127" y="2642042"/>
                    <a:ext cx="3600" cy="33720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</p:grpSp>
            <p:pic>
              <p:nvPicPr>
                <p:cNvPr id="1089" name="Google Shape;1089;p1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135786" y="4092434"/>
                  <a:ext cx="935354" cy="1325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090" name="Google Shape;1090;p17"/>
                <p:cNvCxnSpPr/>
                <p:nvPr/>
              </p:nvCxnSpPr>
              <p:spPr>
                <a:xfrm>
                  <a:off x="2473491" y="4696046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091" name="Google Shape;1091;p17"/>
                <p:cNvCxnSpPr/>
                <p:nvPr/>
              </p:nvCxnSpPr>
              <p:spPr>
                <a:xfrm>
                  <a:off x="3576142" y="4696046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092" name="Google Shape;1092;p17"/>
                <p:cNvCxnSpPr/>
                <p:nvPr/>
              </p:nvCxnSpPr>
              <p:spPr>
                <a:xfrm>
                  <a:off x="5749176" y="4716319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1093" name="Google Shape;1093;p17"/>
                <p:cNvSpPr txBox="1"/>
                <p:nvPr/>
              </p:nvSpPr>
              <p:spPr>
                <a:xfrm>
                  <a:off x="5810604" y="3082750"/>
                  <a:ext cx="18473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17"/>
                <p:cNvSpPr txBox="1"/>
                <p:nvPr/>
              </p:nvSpPr>
              <p:spPr>
                <a:xfrm>
                  <a:off x="2968283" y="3890788"/>
                  <a:ext cx="6078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</a:t>
                  </a:r>
                  <a:r>
                    <a:rPr baseline="-25000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body</a:t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17"/>
                <p:cNvSpPr txBox="1"/>
                <p:nvPr/>
              </p:nvSpPr>
              <p:spPr>
                <a:xfrm>
                  <a:off x="2957110" y="4441346"/>
                  <a:ext cx="6415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</a:t>
                  </a:r>
                  <a:r>
                    <a:rPr baseline="-25000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body</a:t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96" name="Google Shape;1096;p17"/>
                <p:cNvGrpSpPr/>
                <p:nvPr/>
              </p:nvGrpSpPr>
              <p:grpSpPr>
                <a:xfrm>
                  <a:off x="4042515" y="3692472"/>
                  <a:ext cx="728922" cy="1191482"/>
                  <a:chOff x="6657405" y="3290136"/>
                  <a:chExt cx="728922" cy="1191482"/>
                </a:xfrm>
              </p:grpSpPr>
              <p:sp>
                <p:nvSpPr>
                  <p:cNvPr id="1097" name="Google Shape;1097;p17"/>
                  <p:cNvSpPr/>
                  <p:nvPr/>
                </p:nvSpPr>
                <p:spPr>
                  <a:xfrm>
                    <a:off x="6741739" y="4080393"/>
                    <a:ext cx="532674" cy="401225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098" name="Google Shape;1098;p17"/>
                  <p:cNvCxnSpPr/>
                  <p:nvPr/>
                </p:nvCxnSpPr>
                <p:spPr>
                  <a:xfrm>
                    <a:off x="6870344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099" name="Google Shape;1099;p17"/>
                  <p:cNvCxnSpPr/>
                  <p:nvPr/>
                </p:nvCxnSpPr>
                <p:spPr>
                  <a:xfrm>
                    <a:off x="7122663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00" name="Google Shape;1100;p17"/>
                  <p:cNvSpPr/>
                  <p:nvPr/>
                </p:nvSpPr>
                <p:spPr>
                  <a:xfrm rot="10800000">
                    <a:off x="6657405" y="3533408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01" name="Google Shape;1101;p17"/>
                  <p:cNvCxnSpPr>
                    <a:endCxn id="1102" idx="0"/>
                  </p:cNvCxnSpPr>
                  <p:nvPr/>
                </p:nvCxnSpPr>
                <p:spPr>
                  <a:xfrm>
                    <a:off x="7005388" y="3290136"/>
                    <a:ext cx="600" cy="20850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03" name="Google Shape;1103;p17"/>
                  <p:cNvSpPr txBox="1"/>
                  <p:nvPr/>
                </p:nvSpPr>
                <p:spPr>
                  <a:xfrm>
                    <a:off x="6708625" y="4073227"/>
                    <a:ext cx="52642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gar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17"/>
                  <p:cNvSpPr txBox="1"/>
                  <p:nvPr/>
                </p:nvSpPr>
                <p:spPr>
                  <a:xfrm>
                    <a:off x="6752553" y="3498636"/>
                    <a:ext cx="50687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seg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4" name="Google Shape;1104;p17"/>
                <p:cNvGrpSpPr/>
                <p:nvPr/>
              </p:nvGrpSpPr>
              <p:grpSpPr>
                <a:xfrm>
                  <a:off x="5099582" y="3700700"/>
                  <a:ext cx="728922" cy="1183253"/>
                  <a:chOff x="6657405" y="3290136"/>
                  <a:chExt cx="728922" cy="1183253"/>
                </a:xfrm>
              </p:grpSpPr>
              <p:sp>
                <p:nvSpPr>
                  <p:cNvPr id="1105" name="Google Shape;1105;p17"/>
                  <p:cNvSpPr/>
                  <p:nvPr/>
                </p:nvSpPr>
                <p:spPr>
                  <a:xfrm>
                    <a:off x="6745037" y="4072164"/>
                    <a:ext cx="532674" cy="401225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06" name="Google Shape;1106;p17"/>
                  <p:cNvCxnSpPr/>
                  <p:nvPr/>
                </p:nvCxnSpPr>
                <p:spPr>
                  <a:xfrm>
                    <a:off x="6870344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107" name="Google Shape;1107;p17"/>
                  <p:cNvCxnSpPr/>
                  <p:nvPr/>
                </p:nvCxnSpPr>
                <p:spPr>
                  <a:xfrm>
                    <a:off x="7122663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08" name="Google Shape;1108;p17"/>
                  <p:cNvSpPr/>
                  <p:nvPr/>
                </p:nvSpPr>
                <p:spPr>
                  <a:xfrm rot="10800000">
                    <a:off x="6657405" y="3533408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09" name="Google Shape;1109;p17"/>
                  <p:cNvCxnSpPr>
                    <a:endCxn id="1110" idx="0"/>
                  </p:cNvCxnSpPr>
                  <p:nvPr/>
                </p:nvCxnSpPr>
                <p:spPr>
                  <a:xfrm>
                    <a:off x="7005388" y="3290136"/>
                    <a:ext cx="600" cy="20850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11" name="Google Shape;1111;p17"/>
                  <p:cNvSpPr txBox="1"/>
                  <p:nvPr/>
                </p:nvSpPr>
                <p:spPr>
                  <a:xfrm>
                    <a:off x="6745037" y="4061066"/>
                    <a:ext cx="52642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gar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17"/>
                  <p:cNvSpPr txBox="1"/>
                  <p:nvPr/>
                </p:nvSpPr>
                <p:spPr>
                  <a:xfrm>
                    <a:off x="6752553" y="3498636"/>
                    <a:ext cx="50687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seg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cxnSp>
              <p:nvCxnSpPr>
                <p:cNvPr id="1112" name="Google Shape;1112;p17"/>
                <p:cNvCxnSpPr/>
                <p:nvPr/>
              </p:nvCxnSpPr>
              <p:spPr>
                <a:xfrm>
                  <a:off x="4659523" y="4716319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pic>
              <p:nvPicPr>
                <p:cNvPr id="1113" name="Google Shape;1113;p1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6183032" y="5465775"/>
                  <a:ext cx="922278" cy="13255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114" name="Google Shape;1114;p17"/>
                <p:cNvGrpSpPr/>
                <p:nvPr/>
              </p:nvGrpSpPr>
              <p:grpSpPr>
                <a:xfrm>
                  <a:off x="6256185" y="3699268"/>
                  <a:ext cx="732855" cy="1735215"/>
                  <a:chOff x="6657405" y="3290136"/>
                  <a:chExt cx="732855" cy="1735215"/>
                </a:xfrm>
              </p:grpSpPr>
              <p:cxnSp>
                <p:nvCxnSpPr>
                  <p:cNvPr id="1115" name="Google Shape;1115;p17"/>
                  <p:cNvCxnSpPr/>
                  <p:nvPr/>
                </p:nvCxnSpPr>
                <p:spPr>
                  <a:xfrm>
                    <a:off x="7013268" y="4824738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116" name="Google Shape;1116;p17"/>
                  <p:cNvCxnSpPr/>
                  <p:nvPr/>
                </p:nvCxnSpPr>
                <p:spPr>
                  <a:xfrm>
                    <a:off x="7013268" y="438131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17" name="Google Shape;1117;p17"/>
                  <p:cNvSpPr/>
                  <p:nvPr/>
                </p:nvSpPr>
                <p:spPr>
                  <a:xfrm>
                    <a:off x="6661338" y="4601907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FFBD8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17"/>
                  <p:cNvSpPr/>
                  <p:nvPr/>
                </p:nvSpPr>
                <p:spPr>
                  <a:xfrm>
                    <a:off x="6741739" y="4080393"/>
                    <a:ext cx="532674" cy="401225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19" name="Google Shape;1119;p17"/>
                  <p:cNvCxnSpPr/>
                  <p:nvPr/>
                </p:nvCxnSpPr>
                <p:spPr>
                  <a:xfrm>
                    <a:off x="6870344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120" name="Google Shape;1120;p17"/>
                  <p:cNvCxnSpPr/>
                  <p:nvPr/>
                </p:nvCxnSpPr>
                <p:spPr>
                  <a:xfrm>
                    <a:off x="7122663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21" name="Google Shape;1121;p17"/>
                  <p:cNvSpPr/>
                  <p:nvPr/>
                </p:nvSpPr>
                <p:spPr>
                  <a:xfrm rot="10800000">
                    <a:off x="6657405" y="3533408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22" name="Google Shape;1122;p17"/>
                  <p:cNvCxnSpPr>
                    <a:endCxn id="1123" idx="0"/>
                  </p:cNvCxnSpPr>
                  <p:nvPr/>
                </p:nvCxnSpPr>
                <p:spPr>
                  <a:xfrm>
                    <a:off x="7005388" y="3290136"/>
                    <a:ext cx="600" cy="20850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24" name="Google Shape;1124;p17"/>
                  <p:cNvSpPr txBox="1"/>
                  <p:nvPr/>
                </p:nvSpPr>
                <p:spPr>
                  <a:xfrm>
                    <a:off x="6708625" y="4073227"/>
                    <a:ext cx="52642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gar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17"/>
                  <p:cNvSpPr txBox="1"/>
                  <p:nvPr/>
                </p:nvSpPr>
                <p:spPr>
                  <a:xfrm>
                    <a:off x="6740769" y="4571896"/>
                    <a:ext cx="55335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dec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3" name="Google Shape;1123;p17"/>
                  <p:cNvSpPr txBox="1"/>
                  <p:nvPr/>
                </p:nvSpPr>
                <p:spPr>
                  <a:xfrm>
                    <a:off x="6752553" y="3498636"/>
                    <a:ext cx="50687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seg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1126" name="Google Shape;1126;p1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2817250" y="2320019"/>
                  <a:ext cx="920704" cy="13190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27" name="Google Shape;1127;p17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938261" y="2330332"/>
                  <a:ext cx="891751" cy="132438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28" name="Google Shape;1128;p17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010161" y="2340845"/>
                  <a:ext cx="907762" cy="13307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29" name="Google Shape;1129;p17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6147809" y="2337662"/>
                  <a:ext cx="909095" cy="13024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30" name="Google Shape;1130;p1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143111" y="2320019"/>
                  <a:ext cx="920704" cy="13190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131" name="Google Shape;1131;p17"/>
              <p:cNvSpPr/>
              <p:nvPr/>
            </p:nvSpPr>
            <p:spPr>
              <a:xfrm rot="5400000">
                <a:off x="6512423" y="4480788"/>
                <a:ext cx="728922" cy="323138"/>
              </a:xfrm>
              <a:prstGeom prst="trapezoid">
                <a:avLst>
                  <a:gd fmla="val 25000" name="adj"/>
                </a:avLst>
              </a:prstGeom>
              <a:solidFill>
                <a:srgbClr val="9A004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7"/>
              <p:cNvSpPr txBox="1"/>
              <p:nvPr/>
            </p:nvSpPr>
            <p:spPr>
              <a:xfrm>
                <a:off x="7117236" y="3919496"/>
                <a:ext cx="489236" cy="33855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22219" l="-7690" r="0" t="-3703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133" name="Google Shape;1133;p17"/>
              <p:cNvSpPr txBox="1"/>
              <p:nvPr/>
            </p:nvSpPr>
            <p:spPr>
              <a:xfrm>
                <a:off x="8294419" y="3923535"/>
                <a:ext cx="489236" cy="338554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21426" l="-4997" r="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134" name="Google Shape;1134;p17"/>
              <p:cNvSpPr txBox="1"/>
              <p:nvPr/>
            </p:nvSpPr>
            <p:spPr>
              <a:xfrm>
                <a:off x="9355203" y="3926686"/>
                <a:ext cx="489236" cy="338554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22220" l="-7497" r="0" t="-740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135" name="Google Shape;1135;p17"/>
              <p:cNvSpPr txBox="1"/>
              <p:nvPr/>
            </p:nvSpPr>
            <p:spPr>
              <a:xfrm>
                <a:off x="10513626" y="3932828"/>
                <a:ext cx="489236" cy="338554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17854" l="-4997" r="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cxnSp>
          <p:nvCxnSpPr>
            <p:cNvPr id="1136" name="Google Shape;1136;p17"/>
            <p:cNvCxnSpPr>
              <a:stCxn id="1130" idx="0"/>
              <a:endCxn id="1126" idx="0"/>
            </p:cNvCxnSpPr>
            <p:nvPr/>
          </p:nvCxnSpPr>
          <p:spPr>
            <a:xfrm flipH="1" rot="-5400000">
              <a:off x="7036220" y="1435539"/>
              <a:ext cx="600" cy="1674000"/>
            </a:xfrm>
            <a:prstGeom prst="bentConnector3">
              <a:avLst>
                <a:gd fmla="val 318328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37" name="Google Shape;1137;p17"/>
            <p:cNvCxnSpPr>
              <a:stCxn id="1130" idx="0"/>
              <a:endCxn id="1127" idx="0"/>
            </p:cNvCxnSpPr>
            <p:nvPr/>
          </p:nvCxnSpPr>
          <p:spPr>
            <a:xfrm flipH="1" rot="-5400000">
              <a:off x="7584770" y="886989"/>
              <a:ext cx="10200" cy="2780700"/>
            </a:xfrm>
            <a:prstGeom prst="bentConnector3">
              <a:avLst>
                <a:gd fmla="val -392007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38" name="Google Shape;1138;p17"/>
            <p:cNvCxnSpPr>
              <a:stCxn id="1130" idx="0"/>
              <a:endCxn id="1128" idx="0"/>
            </p:cNvCxnSpPr>
            <p:nvPr/>
          </p:nvCxnSpPr>
          <p:spPr>
            <a:xfrm flipH="1" rot="-5400000">
              <a:off x="8119520" y="352239"/>
              <a:ext cx="20700" cy="3860700"/>
            </a:xfrm>
            <a:prstGeom prst="bentConnector3">
              <a:avLst>
                <a:gd fmla="val -194121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39" name="Google Shape;1139;p17"/>
            <p:cNvCxnSpPr>
              <a:stCxn id="1130" idx="0"/>
              <a:endCxn id="1129" idx="0"/>
            </p:cNvCxnSpPr>
            <p:nvPr/>
          </p:nvCxnSpPr>
          <p:spPr>
            <a:xfrm flipH="1" rot="-5400000">
              <a:off x="8690120" y="-218361"/>
              <a:ext cx="17700" cy="4998900"/>
            </a:xfrm>
            <a:prstGeom prst="bentConnector3">
              <a:avLst>
                <a:gd fmla="val -229143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1140" name="Google Shape;1140;p17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Train This Pipeline? – Pose Transfer</a:t>
            </a:r>
            <a:endParaRPr/>
          </a:p>
        </p:txBody>
      </p:sp>
      <p:sp>
        <p:nvSpPr>
          <p:cNvPr id="1141" name="Google Shape;1141;p17"/>
          <p:cNvSpPr txBox="1"/>
          <p:nvPr/>
        </p:nvSpPr>
        <p:spPr>
          <a:xfrm>
            <a:off x="435578" y="1620306"/>
            <a:ext cx="76914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Training on 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Pose Transfer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Inpainting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jointly</a:t>
            </a:r>
            <a:endParaRPr/>
          </a:p>
        </p:txBody>
      </p:sp>
      <p:sp>
        <p:nvSpPr>
          <p:cNvPr id="1142" name="Google Shape;1142;p17"/>
          <p:cNvSpPr txBox="1"/>
          <p:nvPr/>
        </p:nvSpPr>
        <p:spPr>
          <a:xfrm>
            <a:off x="1746558" y="2189551"/>
            <a:ext cx="16074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 Transfer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18"/>
          <p:cNvGrpSpPr/>
          <p:nvPr/>
        </p:nvGrpSpPr>
        <p:grpSpPr>
          <a:xfrm>
            <a:off x="1923093" y="4367111"/>
            <a:ext cx="2383128" cy="2468751"/>
            <a:chOff x="9126371" y="3222283"/>
            <a:chExt cx="2383128" cy="2468751"/>
          </a:xfrm>
        </p:grpSpPr>
        <p:pic>
          <p:nvPicPr>
            <p:cNvPr id="1148" name="Google Shape;1148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90642" y="3518544"/>
              <a:ext cx="1018857" cy="1443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9" name="Google Shape;1149;p18"/>
            <p:cNvSpPr txBox="1"/>
            <p:nvPr/>
          </p:nvSpPr>
          <p:spPr>
            <a:xfrm>
              <a:off x="9841425" y="5321702"/>
              <a:ext cx="7889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Losses</a:t>
              </a:r>
              <a:endParaRPr/>
            </a:p>
          </p:txBody>
        </p:sp>
        <p:sp>
          <p:nvSpPr>
            <p:cNvPr id="1150" name="Google Shape;1150;p18"/>
            <p:cNvSpPr txBox="1"/>
            <p:nvPr/>
          </p:nvSpPr>
          <p:spPr>
            <a:xfrm>
              <a:off x="10766941" y="3222283"/>
              <a:ext cx="4415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GT</a:t>
              </a:r>
              <a:endParaRPr/>
            </a:p>
          </p:txBody>
        </p:sp>
        <p:sp>
          <p:nvSpPr>
            <p:cNvPr id="1151" name="Google Shape;1151;p18"/>
            <p:cNvSpPr/>
            <p:nvPr/>
          </p:nvSpPr>
          <p:spPr>
            <a:xfrm rot="5400000">
              <a:off x="9928932" y="4109467"/>
              <a:ext cx="373655" cy="1978778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18"/>
          <p:cNvGrpSpPr/>
          <p:nvPr/>
        </p:nvGrpSpPr>
        <p:grpSpPr>
          <a:xfrm>
            <a:off x="990538" y="2344775"/>
            <a:ext cx="1978777" cy="3779425"/>
            <a:chOff x="8269691" y="1221830"/>
            <a:chExt cx="1978777" cy="3779425"/>
          </a:xfrm>
        </p:grpSpPr>
        <p:sp>
          <p:nvSpPr>
            <p:cNvPr id="1153" name="Google Shape;1153;p18"/>
            <p:cNvSpPr/>
            <p:nvPr/>
          </p:nvSpPr>
          <p:spPr>
            <a:xfrm>
              <a:off x="8269691" y="1221830"/>
              <a:ext cx="1978777" cy="3779425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18"/>
            <p:cNvSpPr txBox="1"/>
            <p:nvPr/>
          </p:nvSpPr>
          <p:spPr>
            <a:xfrm>
              <a:off x="8401860" y="1227553"/>
              <a:ext cx="16081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Masked Person</a:t>
              </a:r>
              <a:endParaRPr/>
            </a:p>
          </p:txBody>
        </p:sp>
        <p:sp>
          <p:nvSpPr>
            <p:cNvPr id="1155" name="Google Shape;1155;p18"/>
            <p:cNvSpPr txBox="1"/>
            <p:nvPr/>
          </p:nvSpPr>
          <p:spPr>
            <a:xfrm>
              <a:off x="8310420" y="3244166"/>
              <a:ext cx="18614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Recovered Person</a:t>
              </a:r>
              <a:endParaRPr/>
            </a:p>
          </p:txBody>
        </p:sp>
        <p:pic>
          <p:nvPicPr>
            <p:cNvPr id="1156" name="Google Shape;1156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19894" y="3553294"/>
              <a:ext cx="924481" cy="1351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Google Shape;1157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72306" y="1586019"/>
              <a:ext cx="918134" cy="13255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58" name="Google Shape;1158;p18"/>
            <p:cNvCxnSpPr>
              <a:stCxn id="1157" idx="2"/>
              <a:endCxn id="1155" idx="0"/>
            </p:cNvCxnSpPr>
            <p:nvPr/>
          </p:nvCxnSpPr>
          <p:spPr>
            <a:xfrm>
              <a:off x="9231373" y="2911575"/>
              <a:ext cx="9900" cy="3327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159" name="Google Shape;1159;p18"/>
          <p:cNvGrpSpPr/>
          <p:nvPr/>
        </p:nvGrpSpPr>
        <p:grpSpPr>
          <a:xfrm>
            <a:off x="5798322" y="2355124"/>
            <a:ext cx="5933067" cy="4502876"/>
            <a:chOff x="5738782" y="2265890"/>
            <a:chExt cx="5933067" cy="4502876"/>
          </a:xfrm>
        </p:grpSpPr>
        <p:grpSp>
          <p:nvGrpSpPr>
            <p:cNvPr id="1160" name="Google Shape;1160;p18"/>
            <p:cNvGrpSpPr/>
            <p:nvPr/>
          </p:nvGrpSpPr>
          <p:grpSpPr>
            <a:xfrm>
              <a:off x="5738782" y="2266521"/>
              <a:ext cx="5933067" cy="4502245"/>
              <a:chOff x="5738782" y="2266521"/>
              <a:chExt cx="5933067" cy="4502245"/>
            </a:xfrm>
          </p:grpSpPr>
          <p:sp>
            <p:nvSpPr>
              <p:cNvPr id="1161" name="Google Shape;1161;p18"/>
              <p:cNvSpPr/>
              <p:nvPr/>
            </p:nvSpPr>
            <p:spPr>
              <a:xfrm rot="5400000">
                <a:off x="6507617" y="4501252"/>
                <a:ext cx="728922" cy="323138"/>
              </a:xfrm>
              <a:prstGeom prst="trapezoid">
                <a:avLst>
                  <a:gd fmla="val 25000" name="adj"/>
                </a:avLst>
              </a:prstGeom>
              <a:solidFill>
                <a:srgbClr val="9A004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62" name="Google Shape;1162;p18"/>
              <p:cNvGrpSpPr/>
              <p:nvPr/>
            </p:nvGrpSpPr>
            <p:grpSpPr>
              <a:xfrm>
                <a:off x="5738782" y="2266521"/>
                <a:ext cx="5933067" cy="4502245"/>
                <a:chOff x="1152992" y="2301731"/>
                <a:chExt cx="5933067" cy="4502245"/>
              </a:xfrm>
            </p:grpSpPr>
            <p:grpSp>
              <p:nvGrpSpPr>
                <p:cNvPr id="1163" name="Google Shape;1163;p18"/>
                <p:cNvGrpSpPr/>
                <p:nvPr/>
              </p:nvGrpSpPr>
              <p:grpSpPr>
                <a:xfrm>
                  <a:off x="2895685" y="3673898"/>
                  <a:ext cx="728922" cy="1164787"/>
                  <a:chOff x="8435827" y="2642042"/>
                  <a:chExt cx="990600" cy="1603802"/>
                </a:xfrm>
              </p:grpSpPr>
              <p:sp>
                <p:nvSpPr>
                  <p:cNvPr id="1164" name="Google Shape;1164;p18"/>
                  <p:cNvSpPr/>
                  <p:nvPr/>
                </p:nvSpPr>
                <p:spPr>
                  <a:xfrm>
                    <a:off x="8593265" y="3693395"/>
                    <a:ext cx="723900" cy="552449"/>
                  </a:xfrm>
                  <a:prstGeom prst="rect">
                    <a:avLst/>
                  </a:prstGeom>
                  <a:solidFill>
                    <a:srgbClr val="EA6B6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65" name="Google Shape;1165;p18"/>
                  <p:cNvCxnSpPr/>
                  <p:nvPr/>
                </p:nvCxnSpPr>
                <p:spPr>
                  <a:xfrm>
                    <a:off x="87439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166" name="Google Shape;1166;p18"/>
                  <p:cNvCxnSpPr/>
                  <p:nvPr/>
                </p:nvCxnSpPr>
                <p:spPr>
                  <a:xfrm>
                    <a:off x="90868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67" name="Google Shape;1167;p18"/>
                  <p:cNvSpPr/>
                  <p:nvPr/>
                </p:nvSpPr>
                <p:spPr>
                  <a:xfrm rot="10800000">
                    <a:off x="8435827" y="2979242"/>
                    <a:ext cx="990600" cy="444931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4C009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68" name="Google Shape;1168;p18"/>
                  <p:cNvCxnSpPr>
                    <a:endCxn id="1167" idx="2"/>
                  </p:cNvCxnSpPr>
                  <p:nvPr/>
                </p:nvCxnSpPr>
                <p:spPr>
                  <a:xfrm flipH="1">
                    <a:off x="8931127" y="2642042"/>
                    <a:ext cx="3600" cy="33720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</p:grpSp>
            <p:pic>
              <p:nvPicPr>
                <p:cNvPr id="1169" name="Google Shape;1169;p1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171708" y="4048668"/>
                  <a:ext cx="935354" cy="1325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170" name="Google Shape;1170;p18"/>
                <p:cNvCxnSpPr/>
                <p:nvPr/>
              </p:nvCxnSpPr>
              <p:spPr>
                <a:xfrm>
                  <a:off x="2357644" y="4698031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171" name="Google Shape;1171;p18"/>
                <p:cNvCxnSpPr/>
                <p:nvPr/>
              </p:nvCxnSpPr>
              <p:spPr>
                <a:xfrm>
                  <a:off x="3576142" y="4677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172" name="Google Shape;1172;p18"/>
                <p:cNvCxnSpPr/>
                <p:nvPr/>
              </p:nvCxnSpPr>
              <p:spPr>
                <a:xfrm>
                  <a:off x="5749176" y="4698031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1173" name="Google Shape;1173;p18"/>
                <p:cNvSpPr txBox="1"/>
                <p:nvPr/>
              </p:nvSpPr>
              <p:spPr>
                <a:xfrm>
                  <a:off x="5810604" y="3064462"/>
                  <a:ext cx="18473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18"/>
                <p:cNvSpPr txBox="1"/>
                <p:nvPr/>
              </p:nvSpPr>
              <p:spPr>
                <a:xfrm>
                  <a:off x="2968283" y="3872500"/>
                  <a:ext cx="6078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</a:t>
                  </a:r>
                  <a:r>
                    <a:rPr baseline="-25000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body</a:t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18"/>
                <p:cNvSpPr txBox="1"/>
                <p:nvPr/>
              </p:nvSpPr>
              <p:spPr>
                <a:xfrm>
                  <a:off x="2957110" y="4423058"/>
                  <a:ext cx="6415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</a:t>
                  </a:r>
                  <a:r>
                    <a:rPr baseline="-25000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body</a:t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76" name="Google Shape;1176;p18"/>
                <p:cNvGrpSpPr/>
                <p:nvPr/>
              </p:nvGrpSpPr>
              <p:grpSpPr>
                <a:xfrm>
                  <a:off x="6256185" y="3680980"/>
                  <a:ext cx="732855" cy="1735215"/>
                  <a:chOff x="6657405" y="3290136"/>
                  <a:chExt cx="732855" cy="1735215"/>
                </a:xfrm>
              </p:grpSpPr>
              <p:cxnSp>
                <p:nvCxnSpPr>
                  <p:cNvPr id="1177" name="Google Shape;1177;p18"/>
                  <p:cNvCxnSpPr/>
                  <p:nvPr/>
                </p:nvCxnSpPr>
                <p:spPr>
                  <a:xfrm>
                    <a:off x="7013268" y="4824738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178" name="Google Shape;1178;p18"/>
                  <p:cNvCxnSpPr/>
                  <p:nvPr/>
                </p:nvCxnSpPr>
                <p:spPr>
                  <a:xfrm>
                    <a:off x="7013268" y="438131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79" name="Google Shape;1179;p18"/>
                  <p:cNvSpPr/>
                  <p:nvPr/>
                </p:nvSpPr>
                <p:spPr>
                  <a:xfrm>
                    <a:off x="6661338" y="4601907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FFBD8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18"/>
                  <p:cNvSpPr/>
                  <p:nvPr/>
                </p:nvSpPr>
                <p:spPr>
                  <a:xfrm>
                    <a:off x="6741739" y="4080393"/>
                    <a:ext cx="532674" cy="401225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81" name="Google Shape;1181;p18"/>
                  <p:cNvCxnSpPr/>
                  <p:nvPr/>
                </p:nvCxnSpPr>
                <p:spPr>
                  <a:xfrm>
                    <a:off x="6870344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182" name="Google Shape;1182;p18"/>
                  <p:cNvCxnSpPr/>
                  <p:nvPr/>
                </p:nvCxnSpPr>
                <p:spPr>
                  <a:xfrm>
                    <a:off x="7122663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83" name="Google Shape;1183;p18"/>
                  <p:cNvSpPr/>
                  <p:nvPr/>
                </p:nvSpPr>
                <p:spPr>
                  <a:xfrm rot="10800000">
                    <a:off x="6657405" y="3533408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84" name="Google Shape;1184;p18"/>
                  <p:cNvCxnSpPr>
                    <a:endCxn id="1185" idx="0"/>
                  </p:cNvCxnSpPr>
                  <p:nvPr/>
                </p:nvCxnSpPr>
                <p:spPr>
                  <a:xfrm>
                    <a:off x="7005388" y="3290136"/>
                    <a:ext cx="600" cy="20850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86" name="Google Shape;1186;p18"/>
                  <p:cNvSpPr txBox="1"/>
                  <p:nvPr/>
                </p:nvSpPr>
                <p:spPr>
                  <a:xfrm>
                    <a:off x="6708625" y="4073227"/>
                    <a:ext cx="52642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gar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18"/>
                  <p:cNvSpPr txBox="1"/>
                  <p:nvPr/>
                </p:nvSpPr>
                <p:spPr>
                  <a:xfrm>
                    <a:off x="6740769" y="4571896"/>
                    <a:ext cx="55335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dec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18"/>
                  <p:cNvSpPr txBox="1"/>
                  <p:nvPr/>
                </p:nvSpPr>
                <p:spPr>
                  <a:xfrm>
                    <a:off x="6752553" y="3498636"/>
                    <a:ext cx="50687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seg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1188" name="Google Shape;1188;p1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13145" y="2310840"/>
                  <a:ext cx="918134" cy="13255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89" name="Google Shape;1189;p1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932732" y="2301731"/>
                  <a:ext cx="918585" cy="13255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90" name="Google Shape;1190;p18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004975" y="2311879"/>
                  <a:ext cx="918133" cy="13190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91" name="Google Shape;1191;p1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6161578" y="2304963"/>
                  <a:ext cx="918133" cy="13190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192" name="Google Shape;1192;p18"/>
                <p:cNvGrpSpPr/>
                <p:nvPr/>
              </p:nvGrpSpPr>
              <p:grpSpPr>
                <a:xfrm>
                  <a:off x="4042515" y="3674184"/>
                  <a:ext cx="728922" cy="1191482"/>
                  <a:chOff x="6657405" y="3290136"/>
                  <a:chExt cx="728922" cy="1191482"/>
                </a:xfrm>
              </p:grpSpPr>
              <p:sp>
                <p:nvSpPr>
                  <p:cNvPr id="1193" name="Google Shape;1193;p18"/>
                  <p:cNvSpPr/>
                  <p:nvPr/>
                </p:nvSpPr>
                <p:spPr>
                  <a:xfrm>
                    <a:off x="6741739" y="4080393"/>
                    <a:ext cx="532674" cy="401225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94" name="Google Shape;1194;p18"/>
                  <p:cNvCxnSpPr/>
                  <p:nvPr/>
                </p:nvCxnSpPr>
                <p:spPr>
                  <a:xfrm>
                    <a:off x="6870344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195" name="Google Shape;1195;p18"/>
                  <p:cNvCxnSpPr/>
                  <p:nvPr/>
                </p:nvCxnSpPr>
                <p:spPr>
                  <a:xfrm>
                    <a:off x="7122663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96" name="Google Shape;1196;p18"/>
                  <p:cNvSpPr/>
                  <p:nvPr/>
                </p:nvSpPr>
                <p:spPr>
                  <a:xfrm rot="10800000">
                    <a:off x="6657405" y="3533408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97" name="Google Shape;1197;p18"/>
                  <p:cNvCxnSpPr>
                    <a:endCxn id="1198" idx="0"/>
                  </p:cNvCxnSpPr>
                  <p:nvPr/>
                </p:nvCxnSpPr>
                <p:spPr>
                  <a:xfrm>
                    <a:off x="7005388" y="3290136"/>
                    <a:ext cx="600" cy="20850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99" name="Google Shape;1199;p18"/>
                  <p:cNvSpPr txBox="1"/>
                  <p:nvPr/>
                </p:nvSpPr>
                <p:spPr>
                  <a:xfrm>
                    <a:off x="6708625" y="4073227"/>
                    <a:ext cx="52642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gar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18"/>
                  <p:cNvSpPr txBox="1"/>
                  <p:nvPr/>
                </p:nvSpPr>
                <p:spPr>
                  <a:xfrm>
                    <a:off x="6752553" y="3498636"/>
                    <a:ext cx="50687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seg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0" name="Google Shape;1200;p18"/>
                <p:cNvGrpSpPr/>
                <p:nvPr/>
              </p:nvGrpSpPr>
              <p:grpSpPr>
                <a:xfrm>
                  <a:off x="5099582" y="3682412"/>
                  <a:ext cx="728922" cy="1183253"/>
                  <a:chOff x="6657405" y="3290136"/>
                  <a:chExt cx="728922" cy="1183253"/>
                </a:xfrm>
              </p:grpSpPr>
              <p:sp>
                <p:nvSpPr>
                  <p:cNvPr id="1201" name="Google Shape;1201;p18"/>
                  <p:cNvSpPr/>
                  <p:nvPr/>
                </p:nvSpPr>
                <p:spPr>
                  <a:xfrm>
                    <a:off x="6745037" y="4072164"/>
                    <a:ext cx="532674" cy="401225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202" name="Google Shape;1202;p18"/>
                  <p:cNvCxnSpPr/>
                  <p:nvPr/>
                </p:nvCxnSpPr>
                <p:spPr>
                  <a:xfrm>
                    <a:off x="6870344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203" name="Google Shape;1203;p18"/>
                  <p:cNvCxnSpPr/>
                  <p:nvPr/>
                </p:nvCxnSpPr>
                <p:spPr>
                  <a:xfrm>
                    <a:off x="7122663" y="3871551"/>
                    <a:ext cx="0" cy="20061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204" name="Google Shape;1204;p18"/>
                  <p:cNvSpPr/>
                  <p:nvPr/>
                </p:nvSpPr>
                <p:spPr>
                  <a:xfrm rot="10800000">
                    <a:off x="6657405" y="3533408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205" name="Google Shape;1205;p18"/>
                  <p:cNvCxnSpPr>
                    <a:endCxn id="1206" idx="0"/>
                  </p:cNvCxnSpPr>
                  <p:nvPr/>
                </p:nvCxnSpPr>
                <p:spPr>
                  <a:xfrm>
                    <a:off x="7005388" y="3290136"/>
                    <a:ext cx="600" cy="20850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207" name="Google Shape;1207;p18"/>
                  <p:cNvSpPr txBox="1"/>
                  <p:nvPr/>
                </p:nvSpPr>
                <p:spPr>
                  <a:xfrm>
                    <a:off x="6745037" y="4061066"/>
                    <a:ext cx="52642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gar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18"/>
                  <p:cNvSpPr txBox="1"/>
                  <p:nvPr/>
                </p:nvSpPr>
                <p:spPr>
                  <a:xfrm>
                    <a:off x="6752553" y="3498636"/>
                    <a:ext cx="50687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seg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cxnSp>
              <p:nvCxnSpPr>
                <p:cNvPr id="1208" name="Google Shape;1208;p18"/>
                <p:cNvCxnSpPr/>
                <p:nvPr/>
              </p:nvCxnSpPr>
              <p:spPr>
                <a:xfrm>
                  <a:off x="4659523" y="4698031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pic>
              <p:nvPicPr>
                <p:cNvPr id="1209" name="Google Shape;1209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161578" y="5452361"/>
                  <a:ext cx="924481" cy="13516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10" name="Google Shape;1210;p1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152992" y="2313800"/>
                  <a:ext cx="918134" cy="13255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11" name="Google Shape;1211;p18"/>
              <p:cNvSpPr txBox="1"/>
              <p:nvPr/>
            </p:nvSpPr>
            <p:spPr>
              <a:xfrm>
                <a:off x="7117236" y="3919496"/>
                <a:ext cx="489236" cy="33855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7854" l="-4997" r="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212" name="Google Shape;1212;p18"/>
              <p:cNvSpPr txBox="1"/>
              <p:nvPr/>
            </p:nvSpPr>
            <p:spPr>
              <a:xfrm>
                <a:off x="8294419" y="3923535"/>
                <a:ext cx="489236" cy="338554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21426" l="-4997" r="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213" name="Google Shape;1213;p18"/>
              <p:cNvSpPr txBox="1"/>
              <p:nvPr/>
            </p:nvSpPr>
            <p:spPr>
              <a:xfrm>
                <a:off x="9355203" y="3926686"/>
                <a:ext cx="489236" cy="338554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22220" l="-7690" r="0" t="-740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214" name="Google Shape;1214;p18"/>
              <p:cNvSpPr txBox="1"/>
              <p:nvPr/>
            </p:nvSpPr>
            <p:spPr>
              <a:xfrm>
                <a:off x="10513626" y="3932828"/>
                <a:ext cx="489236" cy="338554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17854" l="-7497" r="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cxnSp>
          <p:nvCxnSpPr>
            <p:cNvPr id="1215" name="Google Shape;1215;p18"/>
            <p:cNvCxnSpPr/>
            <p:nvPr/>
          </p:nvCxnSpPr>
          <p:spPr>
            <a:xfrm rot="-5400000">
              <a:off x="7036589" y="1435170"/>
              <a:ext cx="12700" cy="1674139"/>
            </a:xfrm>
            <a:prstGeom prst="bentConnector3">
              <a:avLst>
                <a:gd fmla="val 250263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16" name="Google Shape;1216;p18"/>
            <p:cNvCxnSpPr/>
            <p:nvPr/>
          </p:nvCxnSpPr>
          <p:spPr>
            <a:xfrm flipH="1" rot="-5400000">
              <a:off x="7584700" y="887058"/>
              <a:ext cx="10313" cy="2780674"/>
            </a:xfrm>
            <a:prstGeom prst="bentConnector3">
              <a:avLst>
                <a:gd fmla="val -308187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17" name="Google Shape;1217;p18"/>
            <p:cNvCxnSpPr/>
            <p:nvPr/>
          </p:nvCxnSpPr>
          <p:spPr>
            <a:xfrm flipH="1" rot="-5400000">
              <a:off x="8119396" y="352363"/>
              <a:ext cx="20826" cy="3860579"/>
            </a:xfrm>
            <a:prstGeom prst="bentConnector3">
              <a:avLst>
                <a:gd fmla="val -152614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18" name="Google Shape;1218;p18"/>
            <p:cNvCxnSpPr/>
            <p:nvPr/>
          </p:nvCxnSpPr>
          <p:spPr>
            <a:xfrm flipH="1" rot="-5400000">
              <a:off x="8690145" y="-218387"/>
              <a:ext cx="17643" cy="4998894"/>
            </a:xfrm>
            <a:prstGeom prst="bentConnector3">
              <a:avLst>
                <a:gd fmla="val -180147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1219" name="Google Shape;1219;p18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Train This Pipeline? - Inpainting</a:t>
            </a:r>
            <a:endParaRPr/>
          </a:p>
        </p:txBody>
      </p:sp>
      <p:sp>
        <p:nvSpPr>
          <p:cNvPr id="1220" name="Google Shape;1220;p18"/>
          <p:cNvSpPr txBox="1"/>
          <p:nvPr/>
        </p:nvSpPr>
        <p:spPr>
          <a:xfrm>
            <a:off x="435578" y="1620306"/>
            <a:ext cx="76914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Training on 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Pose Transfer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Inpainting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jointly</a:t>
            </a:r>
            <a:endParaRPr/>
          </a:p>
        </p:txBody>
      </p:sp>
      <p:sp>
        <p:nvSpPr>
          <p:cNvPr id="1221" name="Google Shape;1221;p18"/>
          <p:cNvSpPr txBox="1"/>
          <p:nvPr/>
        </p:nvSpPr>
        <p:spPr>
          <a:xfrm>
            <a:off x="1408938" y="1978425"/>
            <a:ext cx="12643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Inpainting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/>
          <p:nvPr/>
        </p:nvSpPr>
        <p:spPr>
          <a:xfrm>
            <a:off x="8150963" y="6608109"/>
            <a:ext cx="1112465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(GFLA, Y. Ren et al. CVPR 2020 ADGAN, Y. Men et al. CVPR 2020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</p:txBody>
      </p:sp>
      <p:sp>
        <p:nvSpPr>
          <p:cNvPr id="1227" name="Google Shape;1227;p19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 Transfer Performance</a:t>
            </a:r>
            <a:endParaRPr/>
          </a:p>
        </p:txBody>
      </p:sp>
      <p:pic>
        <p:nvPicPr>
          <p:cNvPr descr="A picture containing text, sign, outdoor&#10;&#10;Description automatically generated" id="1228" name="Google Shape;12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9" name="Google Shape;1229;p19"/>
          <p:cNvGrpSpPr/>
          <p:nvPr/>
        </p:nvGrpSpPr>
        <p:grpSpPr>
          <a:xfrm>
            <a:off x="3705339" y="3600925"/>
            <a:ext cx="5223645" cy="2849725"/>
            <a:chOff x="3705339" y="3600925"/>
            <a:chExt cx="5223645" cy="2849725"/>
          </a:xfrm>
        </p:grpSpPr>
        <p:pic>
          <p:nvPicPr>
            <p:cNvPr id="1230" name="Google Shape;123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05339" y="3600925"/>
              <a:ext cx="5223645" cy="2513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19"/>
            <p:cNvSpPr txBox="1"/>
            <p:nvPr/>
          </p:nvSpPr>
          <p:spPr>
            <a:xfrm>
              <a:off x="3756701" y="6058327"/>
              <a:ext cx="8236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Person</a:t>
              </a:r>
              <a:endParaRPr/>
            </a:p>
          </p:txBody>
        </p:sp>
        <p:sp>
          <p:nvSpPr>
            <p:cNvPr id="1232" name="Google Shape;1232;p19"/>
            <p:cNvSpPr txBox="1"/>
            <p:nvPr/>
          </p:nvSpPr>
          <p:spPr>
            <a:xfrm>
              <a:off x="4704683" y="6081318"/>
              <a:ext cx="6256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Pose</a:t>
              </a:r>
              <a:endParaRPr/>
            </a:p>
          </p:txBody>
        </p:sp>
        <p:sp>
          <p:nvSpPr>
            <p:cNvPr id="1233" name="Google Shape;1233;p19"/>
            <p:cNvSpPr txBox="1"/>
            <p:nvPr/>
          </p:nvSpPr>
          <p:spPr>
            <a:xfrm>
              <a:off x="5636152" y="6081318"/>
              <a:ext cx="4924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GT</a:t>
              </a:r>
              <a:endParaRPr/>
            </a:p>
          </p:txBody>
        </p:sp>
        <p:sp>
          <p:nvSpPr>
            <p:cNvPr id="1234" name="Google Shape;1234;p19"/>
            <p:cNvSpPr txBox="1"/>
            <p:nvPr/>
          </p:nvSpPr>
          <p:spPr>
            <a:xfrm>
              <a:off x="6245572" y="6081318"/>
              <a:ext cx="10182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ADGAN</a:t>
              </a:r>
              <a:endParaRPr/>
            </a:p>
          </p:txBody>
        </p:sp>
        <p:sp>
          <p:nvSpPr>
            <p:cNvPr id="1235" name="Google Shape;1235;p19"/>
            <p:cNvSpPr txBox="1"/>
            <p:nvPr/>
          </p:nvSpPr>
          <p:spPr>
            <a:xfrm>
              <a:off x="7221186" y="6079797"/>
              <a:ext cx="787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GFLA</a:t>
              </a:r>
              <a:endParaRPr/>
            </a:p>
          </p:txBody>
        </p:sp>
        <p:sp>
          <p:nvSpPr>
            <p:cNvPr id="1236" name="Google Shape;1236;p19"/>
            <p:cNvSpPr txBox="1"/>
            <p:nvPr/>
          </p:nvSpPr>
          <p:spPr>
            <a:xfrm>
              <a:off x="8109866" y="6081318"/>
              <a:ext cx="6335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Ours</a:t>
              </a:r>
              <a:endParaRPr/>
            </a:p>
          </p:txBody>
        </p:sp>
      </p:grpSp>
      <p:graphicFrame>
        <p:nvGraphicFramePr>
          <p:cNvPr id="1237" name="Google Shape;1237;p19"/>
          <p:cNvGraphicFramePr/>
          <p:nvPr/>
        </p:nvGraphicFramePr>
        <p:xfrm>
          <a:off x="3578267" y="20484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{4F7017A4-DB0F-44EB-80BE-A0C274F3C7BF}</a:tableStyleId>
              </a:tblPr>
              <a:tblGrid>
                <a:gridCol w="2115500"/>
                <a:gridCol w="33622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Compared Methods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Preferred others vs. ours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393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GFLA (CVPR’20)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47.73% vs. </a:t>
                      </a: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52.27%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ADGAN (CVPR’20)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42.52% vs. </a:t>
                      </a: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57.48%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8" name="Google Shape;1238;p19"/>
          <p:cNvSpPr txBox="1"/>
          <p:nvPr/>
        </p:nvSpPr>
        <p:spPr>
          <a:xfrm>
            <a:off x="1902566" y="1952349"/>
            <a:ext cx="15712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Study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ign, outdoor&#10;&#10;Description automatically generated"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339378" y="1664248"/>
            <a:ext cx="9847320" cy="1176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 virtual try-on to support </a:t>
            </a:r>
            <a:r>
              <a:rPr b="1" i="0" lang="en-US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multiple layouts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US" sz="2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multiple layers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838200" y="365125"/>
            <a:ext cx="1101442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1" lang="en-US" sz="4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i="1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ressing </a:t>
            </a:r>
            <a:r>
              <a:rPr b="1" i="1" lang="en-US" sz="4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1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1" i="1" lang="en-US" sz="4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1" i="1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 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Multiple Tasks</a:t>
            </a:r>
            <a:endParaRPr/>
          </a:p>
        </p:txBody>
      </p:sp>
      <p:grpSp>
        <p:nvGrpSpPr>
          <p:cNvPr id="100" name="Google Shape;100;p2"/>
          <p:cNvGrpSpPr/>
          <p:nvPr/>
        </p:nvGrpSpPr>
        <p:grpSpPr>
          <a:xfrm>
            <a:off x="4241882" y="2500849"/>
            <a:ext cx="2149903" cy="3951664"/>
            <a:chOff x="3657092" y="2609791"/>
            <a:chExt cx="2149903" cy="3951664"/>
          </a:xfrm>
        </p:grpSpPr>
        <p:pic>
          <p:nvPicPr>
            <p:cNvPr id="101" name="Google Shape;10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57092" y="2609791"/>
              <a:ext cx="2055289" cy="3951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"/>
            <p:cNvSpPr/>
            <p:nvPr/>
          </p:nvSpPr>
          <p:spPr>
            <a:xfrm>
              <a:off x="5342590" y="3151759"/>
              <a:ext cx="464405" cy="79822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2"/>
          <p:cNvSpPr/>
          <p:nvPr/>
        </p:nvSpPr>
        <p:spPr>
          <a:xfrm>
            <a:off x="5973655" y="5353201"/>
            <a:ext cx="464405" cy="798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104;p2"/>
          <p:cNvGrpSpPr/>
          <p:nvPr/>
        </p:nvGrpSpPr>
        <p:grpSpPr>
          <a:xfrm>
            <a:off x="5987064" y="2480222"/>
            <a:ext cx="3567845" cy="2092564"/>
            <a:chOff x="6247417" y="2584368"/>
            <a:chExt cx="3567845" cy="2092564"/>
          </a:xfrm>
        </p:grpSpPr>
        <p:pic>
          <p:nvPicPr>
            <p:cNvPr id="105" name="Google Shape;105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85006" y="2620943"/>
              <a:ext cx="3430256" cy="20559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"/>
            <p:cNvSpPr/>
            <p:nvPr/>
          </p:nvSpPr>
          <p:spPr>
            <a:xfrm>
              <a:off x="6247417" y="2584368"/>
              <a:ext cx="500855" cy="4054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2560910" y="2853160"/>
            <a:ext cx="1650525" cy="3141518"/>
            <a:chOff x="1976120" y="2962102"/>
            <a:chExt cx="1650525" cy="3141518"/>
          </a:xfrm>
        </p:grpSpPr>
        <p:pic>
          <p:nvPicPr>
            <p:cNvPr id="108" name="Google Shape;108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76120" y="3131820"/>
              <a:ext cx="1473200" cy="297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2"/>
            <p:cNvSpPr/>
            <p:nvPr/>
          </p:nvSpPr>
          <p:spPr>
            <a:xfrm>
              <a:off x="3125790" y="2962102"/>
              <a:ext cx="500855" cy="4054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0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Try-On Performance</a:t>
            </a:r>
            <a:endParaRPr/>
          </a:p>
        </p:txBody>
      </p:sp>
      <p:pic>
        <p:nvPicPr>
          <p:cNvPr descr="A picture containing text, sign, outdoor&#10;&#10;Description automatically generated" id="1245" name="Google Shape;12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6" name="Google Shape;1246;p20"/>
          <p:cNvGraphicFramePr/>
          <p:nvPr/>
        </p:nvGraphicFramePr>
        <p:xfrm>
          <a:off x="3174315" y="21871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{4F7017A4-DB0F-44EB-80BE-A0C274F3C7BF}</a:tableStyleId>
              </a:tblPr>
              <a:tblGrid>
                <a:gridCol w="2599325"/>
                <a:gridCol w="41312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Compared Methods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Preferred others vs. ours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136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ADGAN (CVPR’20)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19.36% vs. </a:t>
                      </a: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80.64%</a:t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7" name="Google Shape;1247;p20"/>
          <p:cNvSpPr txBox="1"/>
          <p:nvPr/>
        </p:nvSpPr>
        <p:spPr>
          <a:xfrm>
            <a:off x="1603051" y="2379483"/>
            <a:ext cx="15712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Study</a:t>
            </a:r>
            <a:endParaRPr/>
          </a:p>
        </p:txBody>
      </p:sp>
      <p:grpSp>
        <p:nvGrpSpPr>
          <p:cNvPr id="1248" name="Google Shape;1248;p20"/>
          <p:cNvGrpSpPr/>
          <p:nvPr/>
        </p:nvGrpSpPr>
        <p:grpSpPr>
          <a:xfrm>
            <a:off x="4207199" y="3649146"/>
            <a:ext cx="4197285" cy="2933338"/>
            <a:chOff x="4290326" y="3870819"/>
            <a:chExt cx="4197285" cy="2933338"/>
          </a:xfrm>
        </p:grpSpPr>
        <p:pic>
          <p:nvPicPr>
            <p:cNvPr id="1249" name="Google Shape;1249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90326" y="3870819"/>
              <a:ext cx="1116996" cy="2632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0" name="Google Shape;1250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51608" y="3878353"/>
              <a:ext cx="2836003" cy="2617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1" name="Google Shape;1251;p20"/>
            <p:cNvSpPr txBox="1"/>
            <p:nvPr/>
          </p:nvSpPr>
          <p:spPr>
            <a:xfrm>
              <a:off x="4404684" y="6434825"/>
              <a:ext cx="8236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Person</a:t>
              </a:r>
              <a:endParaRPr/>
            </a:p>
          </p:txBody>
        </p:sp>
        <p:sp>
          <p:nvSpPr>
            <p:cNvPr id="1252" name="Google Shape;1252;p20"/>
            <p:cNvSpPr txBox="1"/>
            <p:nvPr/>
          </p:nvSpPr>
          <p:spPr>
            <a:xfrm>
              <a:off x="5628820" y="6434825"/>
              <a:ext cx="9925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Garment</a:t>
              </a:r>
              <a:endParaRPr/>
            </a:p>
          </p:txBody>
        </p:sp>
        <p:sp>
          <p:nvSpPr>
            <p:cNvPr id="1253" name="Google Shape;1253;p20"/>
            <p:cNvSpPr txBox="1"/>
            <p:nvPr/>
          </p:nvSpPr>
          <p:spPr>
            <a:xfrm>
              <a:off x="6539590" y="6434825"/>
              <a:ext cx="10182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ADGAN</a:t>
              </a:r>
              <a:endParaRPr/>
            </a:p>
          </p:txBody>
        </p:sp>
        <p:sp>
          <p:nvSpPr>
            <p:cNvPr id="1254" name="Google Shape;1254;p20"/>
            <p:cNvSpPr txBox="1"/>
            <p:nvPr/>
          </p:nvSpPr>
          <p:spPr>
            <a:xfrm>
              <a:off x="7648963" y="6434825"/>
              <a:ext cx="6335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Ours</a:t>
              </a:r>
              <a:endParaRPr/>
            </a:p>
          </p:txBody>
        </p:sp>
        <p:cxnSp>
          <p:nvCxnSpPr>
            <p:cNvPr id="1255" name="Google Shape;1255;p20"/>
            <p:cNvCxnSpPr/>
            <p:nvPr/>
          </p:nvCxnSpPr>
          <p:spPr>
            <a:xfrm>
              <a:off x="4370154" y="3882456"/>
              <a:ext cx="859392" cy="0"/>
            </a:xfrm>
            <a:prstGeom prst="straightConnector1">
              <a:avLst/>
            </a:prstGeom>
            <a:noFill/>
            <a:ln cap="flat" cmpd="sng" w="28575">
              <a:solidFill>
                <a:srgbClr val="67AB9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56" name="Google Shape;1256;p20"/>
          <p:cNvSpPr txBox="1"/>
          <p:nvPr/>
        </p:nvSpPr>
        <p:spPr>
          <a:xfrm>
            <a:off x="9904864" y="6581001"/>
            <a:ext cx="1112465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(ADGAN, Y. Men et al. CVPR 2020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Try-On Applications</a:t>
            </a:r>
            <a:endParaRPr/>
          </a:p>
        </p:txBody>
      </p:sp>
      <p:pic>
        <p:nvPicPr>
          <p:cNvPr descr="A picture containing text, sign, outdoor&#10;&#10;Description automatically generated" id="1262" name="Google Shape;12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3" name="Google Shape;1263;p21"/>
          <p:cNvGrpSpPr/>
          <p:nvPr/>
        </p:nvGrpSpPr>
        <p:grpSpPr>
          <a:xfrm>
            <a:off x="915401" y="2045730"/>
            <a:ext cx="4357624" cy="3943175"/>
            <a:chOff x="915401" y="2045730"/>
            <a:chExt cx="4357624" cy="3943175"/>
          </a:xfrm>
        </p:grpSpPr>
        <p:pic>
          <p:nvPicPr>
            <p:cNvPr id="1264" name="Google Shape;1264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1667" y="2611594"/>
              <a:ext cx="483776" cy="670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65665" y="3438554"/>
              <a:ext cx="533400" cy="4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7825" y="2564858"/>
              <a:ext cx="2235200" cy="161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15401" y="2564858"/>
              <a:ext cx="1130300" cy="161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15401" y="4350605"/>
              <a:ext cx="1117600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" name="Google Shape;1269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265665" y="4447442"/>
              <a:ext cx="490728" cy="576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255779" y="5178899"/>
              <a:ext cx="543286" cy="476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031729" y="4376005"/>
              <a:ext cx="2229597" cy="161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2" name="Google Shape;1272;p21"/>
            <p:cNvSpPr txBox="1"/>
            <p:nvPr/>
          </p:nvSpPr>
          <p:spPr>
            <a:xfrm>
              <a:off x="1346748" y="2045730"/>
              <a:ext cx="39210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Try-On with different Layouts</a:t>
              </a:r>
              <a:endParaRPr/>
            </a:p>
          </p:txBody>
        </p:sp>
        <p:cxnSp>
          <p:nvCxnSpPr>
            <p:cNvPr id="1273" name="Google Shape;1273;p21"/>
            <p:cNvCxnSpPr>
              <a:stCxn id="1267" idx="3"/>
              <a:endCxn id="1266" idx="1"/>
            </p:cNvCxnSpPr>
            <p:nvPr/>
          </p:nvCxnSpPr>
          <p:spPr>
            <a:xfrm>
              <a:off x="2045701" y="3371308"/>
              <a:ext cx="992100" cy="0"/>
            </a:xfrm>
            <a:prstGeom prst="straightConnector1">
              <a:avLst/>
            </a:prstGeom>
            <a:noFill/>
            <a:ln cap="flat" cmpd="sng" w="57150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74" name="Google Shape;1274;p21"/>
            <p:cNvCxnSpPr/>
            <p:nvPr/>
          </p:nvCxnSpPr>
          <p:spPr>
            <a:xfrm>
              <a:off x="2028414" y="5081583"/>
              <a:ext cx="992124" cy="0"/>
            </a:xfrm>
            <a:prstGeom prst="straightConnector1">
              <a:avLst/>
            </a:prstGeom>
            <a:noFill/>
            <a:ln cap="flat" cmpd="sng" w="57150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275" name="Google Shape;1275;p21"/>
          <p:cNvGrpSpPr/>
          <p:nvPr/>
        </p:nvGrpSpPr>
        <p:grpSpPr>
          <a:xfrm>
            <a:off x="6606119" y="4624550"/>
            <a:ext cx="4863029" cy="2136153"/>
            <a:chOff x="6606119" y="4624550"/>
            <a:chExt cx="4863029" cy="2136153"/>
          </a:xfrm>
        </p:grpSpPr>
        <p:pic>
          <p:nvPicPr>
            <p:cNvPr id="1276" name="Google Shape;1276;p2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606119" y="5145224"/>
              <a:ext cx="1075268" cy="1607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7" name="Google Shape;1277;p2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842840" y="5209583"/>
              <a:ext cx="559089" cy="61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8" name="Google Shape;1278;p2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487638" y="5147802"/>
              <a:ext cx="1075267" cy="161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9" name="Google Shape;1279;p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98315" y="5060631"/>
              <a:ext cx="485757" cy="755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369156" y="5145224"/>
              <a:ext cx="1099992" cy="16076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81" name="Google Shape;1281;p21"/>
            <p:cNvCxnSpPr>
              <a:stCxn id="1276" idx="3"/>
              <a:endCxn id="1278" idx="1"/>
            </p:cNvCxnSpPr>
            <p:nvPr/>
          </p:nvCxnSpPr>
          <p:spPr>
            <a:xfrm>
              <a:off x="7681387" y="5949065"/>
              <a:ext cx="806400" cy="5100"/>
            </a:xfrm>
            <a:prstGeom prst="straightConnector1">
              <a:avLst/>
            </a:prstGeom>
            <a:noFill/>
            <a:ln cap="flat" cmpd="sng" w="57150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82" name="Google Shape;1282;p21"/>
            <p:cNvCxnSpPr>
              <a:stCxn id="1278" idx="3"/>
              <a:endCxn id="1280" idx="1"/>
            </p:cNvCxnSpPr>
            <p:nvPr/>
          </p:nvCxnSpPr>
          <p:spPr>
            <a:xfrm flipH="1" rot="10800000">
              <a:off x="9562905" y="5949153"/>
              <a:ext cx="806400" cy="5100"/>
            </a:xfrm>
            <a:prstGeom prst="straightConnector1">
              <a:avLst/>
            </a:prstGeom>
            <a:noFill/>
            <a:ln cap="flat" cmpd="sng" w="57150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83" name="Google Shape;1283;p21"/>
            <p:cNvSpPr txBox="1"/>
            <p:nvPr/>
          </p:nvSpPr>
          <p:spPr>
            <a:xfrm>
              <a:off x="7681387" y="4624550"/>
              <a:ext cx="29336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Keep layering outside</a:t>
              </a:r>
              <a:endParaRPr/>
            </a:p>
          </p:txBody>
        </p:sp>
      </p:grpSp>
      <p:grpSp>
        <p:nvGrpSpPr>
          <p:cNvPr id="1284" name="Google Shape;1284;p21"/>
          <p:cNvGrpSpPr/>
          <p:nvPr/>
        </p:nvGrpSpPr>
        <p:grpSpPr>
          <a:xfrm>
            <a:off x="7226979" y="802297"/>
            <a:ext cx="3974421" cy="3763244"/>
            <a:chOff x="7226979" y="802297"/>
            <a:chExt cx="3974421" cy="3763244"/>
          </a:xfrm>
        </p:grpSpPr>
        <p:pic>
          <p:nvPicPr>
            <p:cNvPr id="1285" name="Google Shape;1285;p2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26979" y="1221486"/>
              <a:ext cx="1130300" cy="1635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357279" y="1243127"/>
              <a:ext cx="591155" cy="68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2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001822" y="1253145"/>
              <a:ext cx="2199578" cy="159969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88" name="Google Shape;1288;p21"/>
            <p:cNvCxnSpPr>
              <a:endCxn id="1287" idx="1"/>
            </p:cNvCxnSpPr>
            <p:nvPr/>
          </p:nvCxnSpPr>
          <p:spPr>
            <a:xfrm flipH="1" rot="10800000">
              <a:off x="8410522" y="2052992"/>
              <a:ext cx="591300" cy="3900"/>
            </a:xfrm>
            <a:prstGeom prst="straightConnector1">
              <a:avLst/>
            </a:prstGeom>
            <a:noFill/>
            <a:ln cap="flat" cmpd="sng" w="57150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89" name="Google Shape;1289;p21"/>
            <p:cNvSpPr txBox="1"/>
            <p:nvPr/>
          </p:nvSpPr>
          <p:spPr>
            <a:xfrm>
              <a:off x="7848271" y="802297"/>
              <a:ext cx="31418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Layer inside vs. outside</a:t>
              </a:r>
              <a:endParaRPr/>
            </a:p>
          </p:txBody>
        </p:sp>
        <p:pic>
          <p:nvPicPr>
            <p:cNvPr id="1290" name="Google Shape;1290;p2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235053" y="2918931"/>
              <a:ext cx="1130300" cy="1646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2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428167" y="3079038"/>
              <a:ext cx="449377" cy="574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994491" y="2909448"/>
              <a:ext cx="2199577" cy="1598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93" name="Google Shape;1293;p21"/>
            <p:cNvCxnSpPr/>
            <p:nvPr/>
          </p:nvCxnSpPr>
          <p:spPr>
            <a:xfrm flipH="1" rot="10800000">
              <a:off x="8384344" y="3807754"/>
              <a:ext cx="591155" cy="3994"/>
            </a:xfrm>
            <a:prstGeom prst="straightConnector1">
              <a:avLst/>
            </a:prstGeom>
            <a:noFill/>
            <a:ln cap="flat" cmpd="sng" w="57150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2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Editing Applications</a:t>
            </a:r>
            <a:endParaRPr/>
          </a:p>
        </p:txBody>
      </p:sp>
      <p:pic>
        <p:nvPicPr>
          <p:cNvPr descr="A picture containing text, sign, outdoor&#10;&#10;Description automatically generated" id="1300" name="Google Shape;13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1" name="Google Shape;1301;p22"/>
          <p:cNvGrpSpPr/>
          <p:nvPr/>
        </p:nvGrpSpPr>
        <p:grpSpPr>
          <a:xfrm>
            <a:off x="2937469" y="1663445"/>
            <a:ext cx="2868230" cy="4677030"/>
            <a:chOff x="6156157" y="1678802"/>
            <a:chExt cx="2868230" cy="4677030"/>
          </a:xfrm>
        </p:grpSpPr>
        <p:pic>
          <p:nvPicPr>
            <p:cNvPr id="1302" name="Google Shape;1302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56157" y="2054350"/>
              <a:ext cx="2865386" cy="4078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3" name="Google Shape;1303;p22"/>
            <p:cNvSpPr txBox="1"/>
            <p:nvPr/>
          </p:nvSpPr>
          <p:spPr>
            <a:xfrm>
              <a:off x="6398245" y="6078833"/>
              <a:ext cx="5100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Input</a:t>
              </a:r>
              <a:endParaRPr/>
            </a:p>
          </p:txBody>
        </p:sp>
        <p:sp>
          <p:nvSpPr>
            <p:cNvPr id="1304" name="Google Shape;1304;p22"/>
            <p:cNvSpPr txBox="1"/>
            <p:nvPr/>
          </p:nvSpPr>
          <p:spPr>
            <a:xfrm>
              <a:off x="7229824" y="6078833"/>
              <a:ext cx="65479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Texture</a:t>
              </a:r>
              <a:endParaRPr/>
            </a:p>
          </p:txBody>
        </p:sp>
        <p:sp>
          <p:nvSpPr>
            <p:cNvPr id="1305" name="Google Shape;1305;p22"/>
            <p:cNvSpPr txBox="1"/>
            <p:nvPr/>
          </p:nvSpPr>
          <p:spPr>
            <a:xfrm>
              <a:off x="8125295" y="6064210"/>
              <a:ext cx="8990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Transferred</a:t>
              </a:r>
              <a:endParaRPr/>
            </a:p>
          </p:txBody>
        </p:sp>
        <p:sp>
          <p:nvSpPr>
            <p:cNvPr id="1306" name="Google Shape;1306;p22"/>
            <p:cNvSpPr txBox="1"/>
            <p:nvPr/>
          </p:nvSpPr>
          <p:spPr>
            <a:xfrm>
              <a:off x="6958181" y="1678802"/>
              <a:ext cx="17194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Texture Transfer</a:t>
              </a:r>
              <a:endParaRPr/>
            </a:p>
          </p:txBody>
        </p:sp>
      </p:grpSp>
      <p:grpSp>
        <p:nvGrpSpPr>
          <p:cNvPr id="1307" name="Google Shape;1307;p22"/>
          <p:cNvGrpSpPr/>
          <p:nvPr/>
        </p:nvGrpSpPr>
        <p:grpSpPr>
          <a:xfrm>
            <a:off x="6702318" y="1668133"/>
            <a:ext cx="2874719" cy="4671980"/>
            <a:chOff x="9226062" y="1683490"/>
            <a:chExt cx="2874719" cy="4671980"/>
          </a:xfrm>
        </p:grpSpPr>
        <p:pic>
          <p:nvPicPr>
            <p:cNvPr id="1308" name="Google Shape;1308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6062" y="2054350"/>
              <a:ext cx="2874719" cy="4078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9" name="Google Shape;1309;p22"/>
            <p:cNvSpPr txBox="1"/>
            <p:nvPr/>
          </p:nvSpPr>
          <p:spPr>
            <a:xfrm>
              <a:off x="9468150" y="6063476"/>
              <a:ext cx="5100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Input</a:t>
              </a:r>
              <a:endParaRPr/>
            </a:p>
          </p:txBody>
        </p:sp>
        <p:sp>
          <p:nvSpPr>
            <p:cNvPr id="1310" name="Google Shape;1310;p22"/>
            <p:cNvSpPr txBox="1"/>
            <p:nvPr/>
          </p:nvSpPr>
          <p:spPr>
            <a:xfrm>
              <a:off x="10385325" y="6078471"/>
              <a:ext cx="5613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Shape</a:t>
              </a:r>
              <a:endParaRPr/>
            </a:p>
          </p:txBody>
        </p:sp>
        <p:sp>
          <p:nvSpPr>
            <p:cNvPr id="1311" name="Google Shape;1311;p22"/>
            <p:cNvSpPr txBox="1"/>
            <p:nvPr/>
          </p:nvSpPr>
          <p:spPr>
            <a:xfrm>
              <a:off x="11148372" y="6078471"/>
              <a:ext cx="78418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Reshaped</a:t>
              </a:r>
              <a:endParaRPr/>
            </a:p>
          </p:txBody>
        </p:sp>
        <p:sp>
          <p:nvSpPr>
            <p:cNvPr id="1312" name="Google Shape;1312;p22"/>
            <p:cNvSpPr txBox="1"/>
            <p:nvPr/>
          </p:nvSpPr>
          <p:spPr>
            <a:xfrm>
              <a:off x="10079361" y="1683490"/>
              <a:ext cx="11671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Reshaping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7" name="Google Shape;1317;p23"/>
          <p:cNvGrpSpPr/>
          <p:nvPr/>
        </p:nvGrpSpPr>
        <p:grpSpPr>
          <a:xfrm>
            <a:off x="2952032" y="1859590"/>
            <a:ext cx="2887936" cy="4697410"/>
            <a:chOff x="95696" y="1658422"/>
            <a:chExt cx="2887936" cy="4697410"/>
          </a:xfrm>
        </p:grpSpPr>
        <p:pic>
          <p:nvPicPr>
            <p:cNvPr id="1318" name="Google Shape;1318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696" y="2054351"/>
              <a:ext cx="2887936" cy="4078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9" name="Google Shape;1319;p23"/>
            <p:cNvSpPr txBox="1"/>
            <p:nvPr/>
          </p:nvSpPr>
          <p:spPr>
            <a:xfrm>
              <a:off x="312600" y="6063476"/>
              <a:ext cx="5100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Input</a:t>
              </a:r>
              <a:endParaRPr/>
            </a:p>
          </p:txBody>
        </p:sp>
        <p:sp>
          <p:nvSpPr>
            <p:cNvPr id="1320" name="Google Shape;1320;p23"/>
            <p:cNvSpPr txBox="1"/>
            <p:nvPr/>
          </p:nvSpPr>
          <p:spPr>
            <a:xfrm>
              <a:off x="1144179" y="6063476"/>
              <a:ext cx="671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Masked</a:t>
              </a:r>
              <a:endParaRPr/>
            </a:p>
          </p:txBody>
        </p:sp>
        <p:sp>
          <p:nvSpPr>
            <p:cNvPr id="1321" name="Google Shape;1321;p23"/>
            <p:cNvSpPr txBox="1"/>
            <p:nvPr/>
          </p:nvSpPr>
          <p:spPr>
            <a:xfrm>
              <a:off x="2084620" y="6078833"/>
              <a:ext cx="7761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Removed</a:t>
              </a:r>
              <a:endParaRPr/>
            </a:p>
          </p:txBody>
        </p:sp>
        <p:sp>
          <p:nvSpPr>
            <p:cNvPr id="1322" name="Google Shape;1322;p23"/>
            <p:cNvSpPr txBox="1"/>
            <p:nvPr/>
          </p:nvSpPr>
          <p:spPr>
            <a:xfrm>
              <a:off x="567161" y="1658422"/>
              <a:ext cx="18260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Content Removal</a:t>
              </a:r>
              <a:endParaRPr/>
            </a:p>
          </p:txBody>
        </p:sp>
      </p:grpSp>
      <p:grpSp>
        <p:nvGrpSpPr>
          <p:cNvPr id="1323" name="Google Shape;1323;p23"/>
          <p:cNvGrpSpPr/>
          <p:nvPr/>
        </p:nvGrpSpPr>
        <p:grpSpPr>
          <a:xfrm>
            <a:off x="6509522" y="1879970"/>
            <a:ext cx="2828804" cy="4692386"/>
            <a:chOff x="3122834" y="1678802"/>
            <a:chExt cx="2828804" cy="4692386"/>
          </a:xfrm>
        </p:grpSpPr>
        <p:pic>
          <p:nvPicPr>
            <p:cNvPr id="1324" name="Google Shape;1324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22834" y="2054350"/>
              <a:ext cx="2828804" cy="4078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5" name="Google Shape;1325;p23"/>
            <p:cNvSpPr txBox="1"/>
            <p:nvPr/>
          </p:nvSpPr>
          <p:spPr>
            <a:xfrm>
              <a:off x="3294738" y="6078833"/>
              <a:ext cx="5100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Input</a:t>
              </a:r>
              <a:endParaRPr/>
            </a:p>
          </p:txBody>
        </p:sp>
        <p:sp>
          <p:nvSpPr>
            <p:cNvPr id="1326" name="Google Shape;1326;p23"/>
            <p:cNvSpPr txBox="1"/>
            <p:nvPr/>
          </p:nvSpPr>
          <p:spPr>
            <a:xfrm>
              <a:off x="3956788" y="6094189"/>
              <a:ext cx="116089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Copy-and-paste</a:t>
              </a:r>
              <a:endParaRPr/>
            </a:p>
          </p:txBody>
        </p:sp>
        <p:sp>
          <p:nvSpPr>
            <p:cNvPr id="1327" name="Google Shape;1327;p23"/>
            <p:cNvSpPr txBox="1"/>
            <p:nvPr/>
          </p:nvSpPr>
          <p:spPr>
            <a:xfrm>
              <a:off x="5117683" y="6093459"/>
              <a:ext cx="68159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Inserted</a:t>
              </a:r>
              <a:endParaRPr/>
            </a:p>
          </p:txBody>
        </p:sp>
        <p:sp>
          <p:nvSpPr>
            <p:cNvPr id="1328" name="Google Shape;1328;p23"/>
            <p:cNvSpPr txBox="1"/>
            <p:nvPr/>
          </p:nvSpPr>
          <p:spPr>
            <a:xfrm>
              <a:off x="3714628" y="1678802"/>
              <a:ext cx="15563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Print Insertion</a:t>
              </a:r>
              <a:endParaRPr/>
            </a:p>
          </p:txBody>
        </p:sp>
      </p:grpSp>
      <p:sp>
        <p:nvSpPr>
          <p:cNvPr id="1329" name="Google Shape;1329;p23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Editing Applications</a:t>
            </a:r>
            <a:endParaRPr/>
          </a:p>
        </p:txBody>
      </p:sp>
      <p:pic>
        <p:nvPicPr>
          <p:cNvPr descr="A picture containing text, sign, outdoor&#10;&#10;Description automatically generated" id="1330" name="Google Shape;133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337" name="Google Shape;1337;p32"/>
          <p:cNvSpPr txBox="1"/>
          <p:nvPr>
            <p:ph idx="1" type="body"/>
          </p:nvPr>
        </p:nvSpPr>
        <p:spPr>
          <a:xfrm>
            <a:off x="838200" y="1825625"/>
            <a:ext cx="10515600" cy="3016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 </a:t>
            </a:r>
            <a:r>
              <a:rPr lang="en-US" sz="3200">
                <a:solidFill>
                  <a:srgbClr val="C00000"/>
                </a:solidFill>
              </a:rPr>
              <a:t>recurrent mechanism</a:t>
            </a:r>
            <a:r>
              <a:rPr lang="en-US" sz="3200"/>
              <a:t> to extend virtual try-on to </a:t>
            </a:r>
            <a:r>
              <a:rPr lang="en-US" sz="3200">
                <a:solidFill>
                  <a:srgbClr val="548135"/>
                </a:solidFill>
              </a:rPr>
              <a:t>layering</a:t>
            </a:r>
            <a:r>
              <a:rPr lang="en-US" sz="3200"/>
              <a:t> and </a:t>
            </a:r>
            <a:r>
              <a:rPr lang="en-US" sz="3200">
                <a:solidFill>
                  <a:srgbClr val="548135"/>
                </a:solidFill>
              </a:rPr>
              <a:t>switching dressing order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 </a:t>
            </a:r>
            <a:r>
              <a:rPr lang="en-US" sz="3200">
                <a:solidFill>
                  <a:srgbClr val="C00000"/>
                </a:solidFill>
              </a:rPr>
              <a:t>flexible framework </a:t>
            </a:r>
            <a:r>
              <a:rPr lang="en-US" sz="3200"/>
              <a:t>to support multiple tasks: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Pose transfer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Virtual try-on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Outfit editing</a:t>
            </a:r>
            <a:endParaRPr sz="2400"/>
          </a:p>
        </p:txBody>
      </p:sp>
      <p:pic>
        <p:nvPicPr>
          <p:cNvPr descr="A picture containing text, sign, outdoor&#10;&#10;Description automatically generated" id="1338" name="Google Shape;13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32"/>
          <p:cNvSpPr/>
          <p:nvPr/>
        </p:nvSpPr>
        <p:spPr>
          <a:xfrm>
            <a:off x="3725373" y="5022291"/>
            <a:ext cx="474125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rgbClr val="D5DBE5"/>
                </a:solidFill>
                <a:latin typeface="Calibri"/>
                <a:ea typeface="Calibri"/>
                <a:cs typeface="Calibri"/>
                <a:sym typeface="Calibri"/>
              </a:rPr>
              <a:t>Thank you ☺</a:t>
            </a:r>
            <a:endParaRPr b="1" sz="5400" cap="none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3"/>
          <p:cNvGrpSpPr/>
          <p:nvPr/>
        </p:nvGrpSpPr>
        <p:grpSpPr>
          <a:xfrm>
            <a:off x="4560006" y="2791936"/>
            <a:ext cx="3071988" cy="2058463"/>
            <a:chOff x="4560006" y="2791936"/>
            <a:chExt cx="3071988" cy="2058463"/>
          </a:xfrm>
        </p:grpSpPr>
        <p:sp>
          <p:nvSpPr>
            <p:cNvPr id="115" name="Google Shape;115;p3"/>
            <p:cNvSpPr txBox="1"/>
            <p:nvPr/>
          </p:nvSpPr>
          <p:spPr>
            <a:xfrm>
              <a:off x="5189674" y="2791936"/>
              <a:ext cx="20991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Content Removal</a:t>
              </a:r>
              <a:endParaRPr/>
            </a:p>
          </p:txBody>
        </p:sp>
        <p:pic>
          <p:nvPicPr>
            <p:cNvPr id="116" name="Google Shape;116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60006" y="3225600"/>
              <a:ext cx="3071988" cy="1624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picture containing text, sign, outdoor&#10;&#10;Description automatically generated" id="117" name="Google Shape;1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/>
        </p:nvSpPr>
        <p:spPr>
          <a:xfrm>
            <a:off x="838200" y="365125"/>
            <a:ext cx="1101442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1" lang="en-US" sz="4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i="1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ressing </a:t>
            </a:r>
            <a:r>
              <a:rPr b="1" i="1" lang="en-US" sz="4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1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1" i="1" lang="en-US" sz="4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1" i="1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 </a:t>
            </a:r>
            <a:r>
              <a:rPr b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Multiple Tasks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339378" y="1664248"/>
            <a:ext cx="10048206" cy="70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 virtual try-on to support </a:t>
            </a:r>
            <a:r>
              <a:rPr b="1" lang="en-US" sz="2800" u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multiple layouts</a:t>
            </a: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 u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multiple layers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358428" y="2464500"/>
            <a:ext cx="9078340" cy="70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Outfit Editing</a:t>
            </a:r>
            <a:endParaRPr b="1" sz="2600" u="none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3"/>
          <p:cNvGrpSpPr/>
          <p:nvPr/>
        </p:nvGrpSpPr>
        <p:grpSpPr>
          <a:xfrm>
            <a:off x="8189382" y="2834670"/>
            <a:ext cx="3071988" cy="2030912"/>
            <a:chOff x="8189382" y="2834670"/>
            <a:chExt cx="3071988" cy="2030912"/>
          </a:xfrm>
        </p:grpSpPr>
        <p:sp>
          <p:nvSpPr>
            <p:cNvPr id="122" name="Google Shape;122;p3"/>
            <p:cNvSpPr txBox="1"/>
            <p:nvPr/>
          </p:nvSpPr>
          <p:spPr>
            <a:xfrm>
              <a:off x="9102451" y="2834670"/>
              <a:ext cx="15563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Print Insertion</a:t>
              </a:r>
              <a:endParaRPr/>
            </a:p>
          </p:txBody>
        </p:sp>
        <p:pic>
          <p:nvPicPr>
            <p:cNvPr id="123" name="Google Shape;123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89382" y="3210416"/>
              <a:ext cx="3071988" cy="16551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3"/>
          <p:cNvGrpSpPr/>
          <p:nvPr/>
        </p:nvGrpSpPr>
        <p:grpSpPr>
          <a:xfrm>
            <a:off x="358659" y="2088942"/>
            <a:ext cx="9078340" cy="3811190"/>
            <a:chOff x="358659" y="2088942"/>
            <a:chExt cx="9078340" cy="3811190"/>
          </a:xfrm>
        </p:grpSpPr>
        <p:pic>
          <p:nvPicPr>
            <p:cNvPr id="125" name="Google Shape;125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03435" y="4306470"/>
              <a:ext cx="1071656" cy="15587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 txBox="1"/>
            <p:nvPr/>
          </p:nvSpPr>
          <p:spPr>
            <a:xfrm>
              <a:off x="1438525" y="3490587"/>
              <a:ext cx="14378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Pose transfer</a:t>
              </a:r>
              <a:endParaRPr/>
            </a:p>
          </p:txBody>
        </p:sp>
        <p:pic>
          <p:nvPicPr>
            <p:cNvPr id="127" name="Google Shape;127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3615" y="4214575"/>
              <a:ext cx="1189377" cy="1685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94988" y="4292957"/>
              <a:ext cx="1071656" cy="1558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3"/>
            <p:cNvSpPr txBox="1"/>
            <p:nvPr/>
          </p:nvSpPr>
          <p:spPr>
            <a:xfrm>
              <a:off x="466143" y="4008769"/>
              <a:ext cx="74411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Person</a:t>
              </a: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1831101" y="3980418"/>
              <a:ext cx="65274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Poses</a:t>
              </a: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2439658" y="4008769"/>
              <a:ext cx="168116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Transferred (ours)</a:t>
              </a:r>
              <a:endParaRPr/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358659" y="2088942"/>
              <a:ext cx="9078340" cy="7097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•"/>
              </a:pPr>
              <a:r>
                <a:rPr b="0" lang="en-US" sz="26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Pose Transfer</a:t>
              </a:r>
              <a:endParaRPr/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4560006" y="4832180"/>
            <a:ext cx="3071989" cy="1990657"/>
            <a:chOff x="4560006" y="4832180"/>
            <a:chExt cx="3071989" cy="1990657"/>
          </a:xfrm>
        </p:grpSpPr>
        <p:pic>
          <p:nvPicPr>
            <p:cNvPr id="134" name="Google Shape;134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60006" y="5193752"/>
              <a:ext cx="3071989" cy="16290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3"/>
            <p:cNvSpPr txBox="1"/>
            <p:nvPr/>
          </p:nvSpPr>
          <p:spPr>
            <a:xfrm>
              <a:off x="5532827" y="4832180"/>
              <a:ext cx="20991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Reshaping</a:t>
              </a: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>
            <a:off x="8189381" y="4887677"/>
            <a:ext cx="3071989" cy="1898326"/>
            <a:chOff x="8189381" y="4887677"/>
            <a:chExt cx="3071989" cy="1898326"/>
          </a:xfrm>
        </p:grpSpPr>
        <p:sp>
          <p:nvSpPr>
            <p:cNvPr id="137" name="Google Shape;137;p3"/>
            <p:cNvSpPr txBox="1"/>
            <p:nvPr/>
          </p:nvSpPr>
          <p:spPr>
            <a:xfrm>
              <a:off x="8954581" y="4887677"/>
              <a:ext cx="1852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Texture Transfer</a:t>
              </a:r>
              <a:endParaRPr/>
            </a:p>
          </p:txBody>
        </p:sp>
        <p:pic>
          <p:nvPicPr>
            <p:cNvPr id="138" name="Google Shape;138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189381" y="5349351"/>
              <a:ext cx="3071989" cy="1436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499613" y="5239396"/>
              <a:ext cx="2665059" cy="1280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1" lang="en-US"/>
              <a:t>Background</a:t>
            </a:r>
            <a:r>
              <a:rPr lang="en-US"/>
              <a:t>: Virtual Try-On</a:t>
            </a:r>
            <a:endParaRPr/>
          </a:p>
        </p:txBody>
      </p:sp>
      <p:grpSp>
        <p:nvGrpSpPr>
          <p:cNvPr id="146" name="Google Shape;146;p4"/>
          <p:cNvGrpSpPr/>
          <p:nvPr/>
        </p:nvGrpSpPr>
        <p:grpSpPr>
          <a:xfrm>
            <a:off x="340352" y="1515970"/>
            <a:ext cx="10058029" cy="3634856"/>
            <a:chOff x="340352" y="1515970"/>
            <a:chExt cx="10058029" cy="3634856"/>
          </a:xfrm>
        </p:grpSpPr>
        <p:grpSp>
          <p:nvGrpSpPr>
            <p:cNvPr id="147" name="Google Shape;147;p4"/>
            <p:cNvGrpSpPr/>
            <p:nvPr/>
          </p:nvGrpSpPr>
          <p:grpSpPr>
            <a:xfrm>
              <a:off x="3123789" y="2348267"/>
              <a:ext cx="5944425" cy="2802559"/>
              <a:chOff x="838200" y="2276871"/>
              <a:chExt cx="4225302" cy="1828758"/>
            </a:xfrm>
          </p:grpSpPr>
          <p:pic>
            <p:nvPicPr>
              <p:cNvPr id="148" name="Google Shape;148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38200" y="2276871"/>
                <a:ext cx="1192434" cy="1593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434359" y="2479569"/>
                <a:ext cx="857947" cy="1004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" name="Google Shape;150;p4"/>
              <p:cNvSpPr txBox="1"/>
              <p:nvPr/>
            </p:nvSpPr>
            <p:spPr>
              <a:xfrm>
                <a:off x="1918395" y="3884712"/>
                <a:ext cx="2731197" cy="220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(VITON, X. Han et al. 2018) </a:t>
                </a:r>
                <a:endParaRPr/>
              </a:p>
            </p:txBody>
          </p:sp>
          <p:pic>
            <p:nvPicPr>
              <p:cNvPr id="151" name="Google Shape;151;p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871068" y="2332872"/>
                <a:ext cx="1192434" cy="15544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" name="Google Shape;152;p4"/>
              <p:cNvSpPr/>
              <p:nvPr/>
            </p:nvSpPr>
            <p:spPr>
              <a:xfrm>
                <a:off x="2085152" y="2862937"/>
                <a:ext cx="274320" cy="274320"/>
              </a:xfrm>
              <a:prstGeom prst="plus">
                <a:avLst>
                  <a:gd fmla="val 33296" name="adj"/>
                </a:avLst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3442796" y="2901802"/>
                <a:ext cx="365760" cy="27432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BBD6EE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" name="Google Shape;154;p4"/>
            <p:cNvSpPr txBox="1"/>
            <p:nvPr/>
          </p:nvSpPr>
          <p:spPr>
            <a:xfrm>
              <a:off x="340352" y="1515970"/>
              <a:ext cx="10058029" cy="998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VITON Family: Single Garment Replacement </a:t>
              </a:r>
              <a:endParaRPr/>
            </a:p>
            <a:p>
              <a:pPr indent="-228600" lvl="1" marL="6858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Predefine a garment category (e.g., top)</a:t>
              </a:r>
              <a:endParaRPr/>
            </a:p>
          </p:txBody>
        </p:sp>
      </p:grpSp>
      <p:pic>
        <p:nvPicPr>
          <p:cNvPr descr="A picture containing text, sign, outdoor&#10;&#10;Description automatically generated" id="155" name="Google Shape;15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 txBox="1"/>
          <p:nvPr/>
        </p:nvSpPr>
        <p:spPr>
          <a:xfrm>
            <a:off x="2476836" y="5582239"/>
            <a:ext cx="72383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Limitation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Only work on the specified garment category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1" lang="en-US"/>
              <a:t>Background</a:t>
            </a:r>
            <a:r>
              <a:rPr lang="en-US"/>
              <a:t>: Virtual Try-On</a:t>
            </a:r>
            <a:endParaRPr/>
          </a:p>
        </p:txBody>
      </p:sp>
      <p:pic>
        <p:nvPicPr>
          <p:cNvPr descr="A picture containing text, sign, outdoor&#10;&#10;Description automatically generated"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5"/>
          <p:cNvGrpSpPr/>
          <p:nvPr/>
        </p:nvGrpSpPr>
        <p:grpSpPr>
          <a:xfrm>
            <a:off x="308379" y="1534675"/>
            <a:ext cx="11662153" cy="3810577"/>
            <a:chOff x="368339" y="4058380"/>
            <a:chExt cx="11662153" cy="3810577"/>
          </a:xfrm>
        </p:grpSpPr>
        <p:sp>
          <p:nvSpPr>
            <p:cNvPr id="164" name="Google Shape;164;p5"/>
            <p:cNvSpPr txBox="1"/>
            <p:nvPr/>
          </p:nvSpPr>
          <p:spPr>
            <a:xfrm>
              <a:off x="368339" y="4058380"/>
              <a:ext cx="11662153" cy="1038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Outfit Try-On:  Multi-Garment Replacement </a:t>
              </a:r>
              <a:endParaRPr/>
            </a:p>
            <a:p>
              <a:pPr indent="-228600" lvl="1" marL="6858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Predefine a set of garment categories (e.g., top, bottom, skirts, etc)</a:t>
              </a:r>
              <a:endParaRPr/>
            </a:p>
          </p:txBody>
        </p:sp>
        <p:sp>
          <p:nvSpPr>
            <p:cNvPr id="165" name="Google Shape;165;p5"/>
            <p:cNvSpPr txBox="1"/>
            <p:nvPr/>
          </p:nvSpPr>
          <p:spPr>
            <a:xfrm>
              <a:off x="3691272" y="7530403"/>
              <a:ext cx="30037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ADGAN, Y. Men et al. CVPR 2020</a:t>
              </a: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/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565810" y="1651109"/>
            <a:ext cx="9241972" cy="4796690"/>
            <a:chOff x="565810" y="1651109"/>
            <a:chExt cx="9241972" cy="4796690"/>
          </a:xfrm>
        </p:grpSpPr>
        <p:pic>
          <p:nvPicPr>
            <p:cNvPr id="167" name="Google Shape;167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35375" y="2784586"/>
              <a:ext cx="924549" cy="1310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8" name="Google Shape;168;p5"/>
            <p:cNvGrpSpPr/>
            <p:nvPr/>
          </p:nvGrpSpPr>
          <p:grpSpPr>
            <a:xfrm>
              <a:off x="565810" y="2476571"/>
              <a:ext cx="9241972" cy="3971228"/>
              <a:chOff x="626241" y="1824179"/>
              <a:chExt cx="9241972" cy="3971228"/>
            </a:xfrm>
          </p:grpSpPr>
          <p:sp>
            <p:nvSpPr>
              <p:cNvPr id="169" name="Google Shape;169;p5"/>
              <p:cNvSpPr txBox="1"/>
              <p:nvPr/>
            </p:nvSpPr>
            <p:spPr>
              <a:xfrm>
                <a:off x="626241" y="4964410"/>
                <a:ext cx="7408438" cy="830997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-15151" l="-1368" r="-1369" t="-606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8943665" y="1824179"/>
                <a:ext cx="92454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layering</a:t>
                </a:r>
                <a:endParaRPr/>
              </a:p>
            </p:txBody>
          </p:sp>
        </p:grpSp>
        <p:sp>
          <p:nvSpPr>
            <p:cNvPr id="171" name="Google Shape;171;p5"/>
            <p:cNvSpPr txBox="1"/>
            <p:nvPr/>
          </p:nvSpPr>
          <p:spPr>
            <a:xfrm>
              <a:off x="8908409" y="1651109"/>
              <a:ext cx="851515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pic>
        <p:nvPicPr>
          <p:cNvPr id="172" name="Google Shape;17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1515" y="2751598"/>
            <a:ext cx="1290050" cy="205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99224" y="3878094"/>
            <a:ext cx="416584" cy="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90148" y="3214508"/>
            <a:ext cx="425660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79874" y="2812877"/>
            <a:ext cx="1290050" cy="1970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5"/>
          <p:cNvGrpSpPr/>
          <p:nvPr/>
        </p:nvGrpSpPr>
        <p:grpSpPr>
          <a:xfrm>
            <a:off x="574852" y="1641764"/>
            <a:ext cx="11425479" cy="5204969"/>
            <a:chOff x="574852" y="1641764"/>
            <a:chExt cx="11425479" cy="5204969"/>
          </a:xfrm>
        </p:grpSpPr>
        <p:grpSp>
          <p:nvGrpSpPr>
            <p:cNvPr id="177" name="Google Shape;177;p5"/>
            <p:cNvGrpSpPr/>
            <p:nvPr/>
          </p:nvGrpSpPr>
          <p:grpSpPr>
            <a:xfrm>
              <a:off x="574852" y="2484446"/>
              <a:ext cx="11381975" cy="4362287"/>
              <a:chOff x="605851" y="3015735"/>
              <a:chExt cx="11381975" cy="4362287"/>
            </a:xfrm>
          </p:grpSpPr>
          <p:sp>
            <p:nvSpPr>
              <p:cNvPr id="178" name="Google Shape;178;p5"/>
              <p:cNvSpPr txBox="1"/>
              <p:nvPr/>
            </p:nvSpPr>
            <p:spPr>
              <a:xfrm>
                <a:off x="605851" y="6916357"/>
                <a:ext cx="9933425" cy="461665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28945" l="-893" r="0" t="-7894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79" name="Google Shape;179;p5"/>
              <p:cNvSpPr txBox="1"/>
              <p:nvPr/>
            </p:nvSpPr>
            <p:spPr>
              <a:xfrm>
                <a:off x="10287296" y="3015735"/>
                <a:ext cx="170053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Multiple layouts</a:t>
                </a:r>
                <a:endParaRPr/>
              </a:p>
            </p:txBody>
          </p:sp>
        </p:grpSp>
        <p:pic>
          <p:nvPicPr>
            <p:cNvPr id="180" name="Google Shape;180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280108" y="2831200"/>
              <a:ext cx="1720223" cy="1239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5"/>
            <p:cNvSpPr txBox="1"/>
            <p:nvPr/>
          </p:nvSpPr>
          <p:spPr>
            <a:xfrm>
              <a:off x="10715194" y="1641764"/>
              <a:ext cx="851515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182" name="Google Shape;182;p5"/>
          <p:cNvGrpSpPr/>
          <p:nvPr/>
        </p:nvGrpSpPr>
        <p:grpSpPr>
          <a:xfrm>
            <a:off x="9345508" y="3666764"/>
            <a:ext cx="1895833" cy="2172344"/>
            <a:chOff x="9345508" y="3365472"/>
            <a:chExt cx="1895833" cy="2172344"/>
          </a:xfrm>
        </p:grpSpPr>
        <p:grpSp>
          <p:nvGrpSpPr>
            <p:cNvPr id="183" name="Google Shape;183;p5"/>
            <p:cNvGrpSpPr/>
            <p:nvPr/>
          </p:nvGrpSpPr>
          <p:grpSpPr>
            <a:xfrm>
              <a:off x="9345508" y="4192086"/>
              <a:ext cx="1895833" cy="1345730"/>
              <a:chOff x="10060614" y="4359557"/>
              <a:chExt cx="1895833" cy="1345730"/>
            </a:xfrm>
          </p:grpSpPr>
          <p:grpSp>
            <p:nvGrpSpPr>
              <p:cNvPr id="184" name="Google Shape;184;p5"/>
              <p:cNvGrpSpPr/>
              <p:nvPr/>
            </p:nvGrpSpPr>
            <p:grpSpPr>
              <a:xfrm>
                <a:off x="10060614" y="4757384"/>
                <a:ext cx="1895833" cy="947903"/>
                <a:chOff x="8480470" y="848862"/>
                <a:chExt cx="1895833" cy="947903"/>
              </a:xfrm>
            </p:grpSpPr>
            <p:pic>
              <p:nvPicPr>
                <p:cNvPr id="185" name="Google Shape;185;p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8881963" y="1006397"/>
                  <a:ext cx="1494340" cy="7903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6" name="Google Shape;186;p5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8702871" y="887251"/>
                  <a:ext cx="1558515" cy="8397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7" name="Google Shape;187;p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8677576" y="894637"/>
                  <a:ext cx="1490410" cy="7903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8" name="Google Shape;188;p5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8480470" y="848862"/>
                  <a:ext cx="1583788" cy="7406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89" name="Google Shape;189;p5"/>
              <p:cNvSpPr txBox="1"/>
              <p:nvPr/>
            </p:nvSpPr>
            <p:spPr>
              <a:xfrm>
                <a:off x="10393183" y="4359557"/>
                <a:ext cx="9186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Editings</a:t>
                </a:r>
                <a:endParaRPr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0" name="Google Shape;190;p5"/>
            <p:cNvSpPr txBox="1"/>
            <p:nvPr/>
          </p:nvSpPr>
          <p:spPr>
            <a:xfrm>
              <a:off x="9711643" y="3365472"/>
              <a:ext cx="851515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idx="1" type="body"/>
          </p:nvPr>
        </p:nvSpPr>
        <p:spPr>
          <a:xfrm>
            <a:off x="838200" y="1825625"/>
            <a:ext cx="10515600" cy="61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Transfer a person from pose A to pose B, while keeping the identity</a:t>
            </a:r>
            <a:endParaRPr/>
          </a:p>
        </p:txBody>
      </p:sp>
      <p:sp>
        <p:nvSpPr>
          <p:cNvPr id="196" name="Google Shape;196;p6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Pose Transfer</a:t>
            </a:r>
            <a:endParaRPr/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604" y="2554415"/>
            <a:ext cx="8224792" cy="312542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/>
          <p:nvPr/>
        </p:nvSpPr>
        <p:spPr>
          <a:xfrm>
            <a:off x="2280000" y="4111330"/>
            <a:ext cx="7838624" cy="17901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4712525" y="4274084"/>
            <a:ext cx="30612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(GFLA, Y. Ren et al. CVPR 2020)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7176453" y="4401483"/>
            <a:ext cx="1895833" cy="2062978"/>
            <a:chOff x="7176453" y="4401483"/>
            <a:chExt cx="1895833" cy="2062978"/>
          </a:xfrm>
        </p:grpSpPr>
        <p:grpSp>
          <p:nvGrpSpPr>
            <p:cNvPr id="201" name="Google Shape;201;p6"/>
            <p:cNvGrpSpPr/>
            <p:nvPr/>
          </p:nvGrpSpPr>
          <p:grpSpPr>
            <a:xfrm>
              <a:off x="7176453" y="5118731"/>
              <a:ext cx="1895833" cy="1345730"/>
              <a:chOff x="10060614" y="4359557"/>
              <a:chExt cx="1895833" cy="1345730"/>
            </a:xfrm>
          </p:grpSpPr>
          <p:grpSp>
            <p:nvGrpSpPr>
              <p:cNvPr id="202" name="Google Shape;202;p6"/>
              <p:cNvGrpSpPr/>
              <p:nvPr/>
            </p:nvGrpSpPr>
            <p:grpSpPr>
              <a:xfrm>
                <a:off x="10060614" y="4757384"/>
                <a:ext cx="1895833" cy="947903"/>
                <a:chOff x="8480470" y="848862"/>
                <a:chExt cx="1895833" cy="947903"/>
              </a:xfrm>
            </p:grpSpPr>
            <p:pic>
              <p:nvPicPr>
                <p:cNvPr id="203" name="Google Shape;203;p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8881963" y="1006397"/>
                  <a:ext cx="1494340" cy="7903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4" name="Google Shape;204;p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8702871" y="887251"/>
                  <a:ext cx="1558515" cy="8397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" name="Google Shape;205;p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8677576" y="894637"/>
                  <a:ext cx="1490410" cy="7903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6" name="Google Shape;206;p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8480470" y="848862"/>
                  <a:ext cx="1583788" cy="7406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7" name="Google Shape;207;p6"/>
              <p:cNvSpPr txBox="1"/>
              <p:nvPr/>
            </p:nvSpPr>
            <p:spPr>
              <a:xfrm>
                <a:off x="10393183" y="4359557"/>
                <a:ext cx="9186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Editings</a:t>
                </a:r>
                <a:endParaRPr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8" name="Google Shape;208;p6"/>
            <p:cNvSpPr txBox="1"/>
            <p:nvPr/>
          </p:nvSpPr>
          <p:spPr>
            <a:xfrm>
              <a:off x="7570391" y="4401483"/>
              <a:ext cx="851515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209" name="Google Shape;209;p6"/>
          <p:cNvGrpSpPr/>
          <p:nvPr/>
        </p:nvGrpSpPr>
        <p:grpSpPr>
          <a:xfrm>
            <a:off x="3098172" y="4354650"/>
            <a:ext cx="2566472" cy="2071034"/>
            <a:chOff x="3098172" y="4354650"/>
            <a:chExt cx="2566472" cy="2071034"/>
          </a:xfrm>
        </p:grpSpPr>
        <p:grpSp>
          <p:nvGrpSpPr>
            <p:cNvPr id="210" name="Google Shape;210;p6"/>
            <p:cNvGrpSpPr/>
            <p:nvPr/>
          </p:nvGrpSpPr>
          <p:grpSpPr>
            <a:xfrm>
              <a:off x="3303435" y="5585967"/>
              <a:ext cx="2083762" cy="839717"/>
              <a:chOff x="3123789" y="2348267"/>
              <a:chExt cx="5944425" cy="2467964"/>
            </a:xfrm>
          </p:grpSpPr>
          <p:pic>
            <p:nvPicPr>
              <p:cNvPr id="211" name="Google Shape;211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123789" y="2348267"/>
                <a:ext cx="1677592" cy="2442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369368" y="2658900"/>
                <a:ext cx="1207015" cy="1539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213;p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390622" y="2434088"/>
                <a:ext cx="1677592" cy="23821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4" name="Google Shape;214;p6"/>
              <p:cNvSpPr/>
              <p:nvPr/>
            </p:nvSpPr>
            <p:spPr>
              <a:xfrm>
                <a:off x="4878081" y="3246409"/>
                <a:ext cx="385931" cy="420394"/>
              </a:xfrm>
              <a:prstGeom prst="plus">
                <a:avLst>
                  <a:gd fmla="val 33296" name="adj"/>
                </a:avLst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6788101" y="3305969"/>
                <a:ext cx="514575" cy="420394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BBD6EE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6" name="Google Shape;216;p6"/>
            <p:cNvSpPr txBox="1"/>
            <p:nvPr/>
          </p:nvSpPr>
          <p:spPr>
            <a:xfrm>
              <a:off x="3098172" y="5189774"/>
              <a:ext cx="25664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Any form of virtual try-on</a:t>
              </a:r>
              <a:endParaRPr/>
            </a:p>
          </p:txBody>
        </p:sp>
        <p:sp>
          <p:nvSpPr>
            <p:cNvPr id="217" name="Google Shape;217;p6"/>
            <p:cNvSpPr txBox="1"/>
            <p:nvPr/>
          </p:nvSpPr>
          <p:spPr>
            <a:xfrm>
              <a:off x="4000491" y="4354650"/>
              <a:ext cx="851515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ign, outdoor&#10;&#10;Description automatically generated" id="223" name="Google Shape;2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/>
          <p:nvPr/>
        </p:nvSpPr>
        <p:spPr>
          <a:xfrm>
            <a:off x="661463" y="1407645"/>
            <a:ext cx="10515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A </a:t>
            </a:r>
            <a:r>
              <a:rPr b="1"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recurrent mechanism </a:t>
            </a: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for layering garments</a:t>
            </a:r>
            <a:endParaRPr/>
          </a:p>
        </p:txBody>
      </p:sp>
      <p:sp>
        <p:nvSpPr>
          <p:cNvPr id="225" name="Google Shape;225;p7"/>
          <p:cNvSpPr txBox="1"/>
          <p:nvPr/>
        </p:nvSpPr>
        <p:spPr>
          <a:xfrm>
            <a:off x="841248" y="365760"/>
            <a:ext cx="117654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ressing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der: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Recurrent Pipeline</a:t>
            </a: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2734594" y="1855408"/>
            <a:ext cx="6404024" cy="4981449"/>
            <a:chOff x="2734594" y="1855408"/>
            <a:chExt cx="6404024" cy="4981449"/>
          </a:xfrm>
        </p:grpSpPr>
        <p:grpSp>
          <p:nvGrpSpPr>
            <p:cNvPr id="227" name="Google Shape;227;p7"/>
            <p:cNvGrpSpPr/>
            <p:nvPr/>
          </p:nvGrpSpPr>
          <p:grpSpPr>
            <a:xfrm>
              <a:off x="2975365" y="4627775"/>
              <a:ext cx="1082859" cy="2209082"/>
              <a:chOff x="2975365" y="4627775"/>
              <a:chExt cx="1082859" cy="2209082"/>
            </a:xfrm>
          </p:grpSpPr>
          <p:cxnSp>
            <p:nvCxnSpPr>
              <p:cNvPr id="228" name="Google Shape;228;p7"/>
              <p:cNvCxnSpPr/>
              <p:nvPr/>
            </p:nvCxnSpPr>
            <p:spPr>
              <a:xfrm>
                <a:off x="3568617" y="5071202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29" name="Google Shape;229;p7"/>
              <p:cNvSpPr/>
              <p:nvPr/>
            </p:nvSpPr>
            <p:spPr>
              <a:xfrm>
                <a:off x="3216687" y="4848371"/>
                <a:ext cx="728922" cy="323138"/>
              </a:xfrm>
              <a:prstGeom prst="trapezoid">
                <a:avLst>
                  <a:gd fmla="val 25000" name="adj"/>
                </a:avLst>
              </a:prstGeom>
              <a:solidFill>
                <a:srgbClr val="FFBD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0" name="Google Shape;230;p7"/>
              <p:cNvGrpSpPr/>
              <p:nvPr/>
            </p:nvGrpSpPr>
            <p:grpSpPr>
              <a:xfrm>
                <a:off x="2975365" y="4803751"/>
                <a:ext cx="1082859" cy="2033106"/>
                <a:chOff x="2975365" y="4803751"/>
                <a:chExt cx="1082859" cy="2033106"/>
              </a:xfrm>
            </p:grpSpPr>
            <p:pic>
              <p:nvPicPr>
                <p:cNvPr id="231" name="Google Shape;231;p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2975365" y="5302254"/>
                  <a:ext cx="1082859" cy="15346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2" name="Google Shape;232;p7"/>
                <p:cNvSpPr txBox="1"/>
                <p:nvPr/>
              </p:nvSpPr>
              <p:spPr>
                <a:xfrm>
                  <a:off x="3276405" y="4803751"/>
                  <a:ext cx="5533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</a:t>
                  </a:r>
                  <a:r>
                    <a:rPr baseline="-25000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dec</a:t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33" name="Google Shape;233;p7"/>
              <p:cNvCxnSpPr/>
              <p:nvPr/>
            </p:nvCxnSpPr>
            <p:spPr>
              <a:xfrm>
                <a:off x="3568617" y="4627775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grpSp>
          <p:nvGrpSpPr>
            <p:cNvPr id="234" name="Google Shape;234;p7"/>
            <p:cNvGrpSpPr/>
            <p:nvPr/>
          </p:nvGrpSpPr>
          <p:grpSpPr>
            <a:xfrm>
              <a:off x="2734594" y="1855408"/>
              <a:ext cx="1322417" cy="2872674"/>
              <a:chOff x="2734594" y="1855408"/>
              <a:chExt cx="1322417" cy="2872674"/>
            </a:xfrm>
          </p:grpSpPr>
          <p:sp>
            <p:nvSpPr>
              <p:cNvPr id="235" name="Google Shape;235;p7"/>
              <p:cNvSpPr/>
              <p:nvPr/>
            </p:nvSpPr>
            <p:spPr>
              <a:xfrm>
                <a:off x="3297088" y="4326857"/>
                <a:ext cx="532674" cy="401225"/>
              </a:xfrm>
              <a:prstGeom prst="rect">
                <a:avLst/>
              </a:prstGeom>
              <a:solidFill>
                <a:srgbClr val="EA6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6" name="Google Shape;236;p7"/>
              <p:cNvCxnSpPr/>
              <p:nvPr/>
            </p:nvCxnSpPr>
            <p:spPr>
              <a:xfrm>
                <a:off x="3425693" y="4118015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7" name="Google Shape;237;p7"/>
              <p:cNvCxnSpPr/>
              <p:nvPr/>
            </p:nvCxnSpPr>
            <p:spPr>
              <a:xfrm>
                <a:off x="3678012" y="4118015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38" name="Google Shape;238;p7"/>
              <p:cNvSpPr/>
              <p:nvPr/>
            </p:nvSpPr>
            <p:spPr>
              <a:xfrm rot="10800000">
                <a:off x="3198964" y="3883429"/>
                <a:ext cx="728922" cy="323138"/>
              </a:xfrm>
              <a:prstGeom prst="trapezoid">
                <a:avLst>
                  <a:gd fmla="val 25000" name="adj"/>
                </a:avLst>
              </a:prstGeom>
              <a:solidFill>
                <a:srgbClr val="4C00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9" name="Google Shape;239;p7"/>
              <p:cNvCxnSpPr/>
              <p:nvPr/>
            </p:nvCxnSpPr>
            <p:spPr>
              <a:xfrm>
                <a:off x="3568617" y="3682816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grpSp>
            <p:nvGrpSpPr>
              <p:cNvPr id="240" name="Google Shape;240;p7"/>
              <p:cNvGrpSpPr/>
              <p:nvPr/>
            </p:nvGrpSpPr>
            <p:grpSpPr>
              <a:xfrm>
                <a:off x="2734594" y="1855408"/>
                <a:ext cx="1322417" cy="2820798"/>
                <a:chOff x="2734594" y="1855408"/>
                <a:chExt cx="1322417" cy="2820798"/>
              </a:xfrm>
            </p:grpSpPr>
            <p:grpSp>
              <p:nvGrpSpPr>
                <p:cNvPr id="241" name="Google Shape;241;p7"/>
                <p:cNvGrpSpPr/>
                <p:nvPr/>
              </p:nvGrpSpPr>
              <p:grpSpPr>
                <a:xfrm>
                  <a:off x="2734594" y="1855408"/>
                  <a:ext cx="1322417" cy="2820798"/>
                  <a:chOff x="2734594" y="1855408"/>
                  <a:chExt cx="1322417" cy="2820798"/>
                </a:xfrm>
              </p:grpSpPr>
              <p:pic>
                <p:nvPicPr>
                  <p:cNvPr id="242" name="Google Shape;242;p7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2973031" y="2171872"/>
                    <a:ext cx="1083980" cy="153619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243" name="Google Shape;243;p7"/>
                  <p:cNvCxnSpPr/>
                  <p:nvPr/>
                </p:nvCxnSpPr>
                <p:spPr>
                  <a:xfrm>
                    <a:off x="2734594" y="4524758"/>
                    <a:ext cx="538043" cy="0"/>
                  </a:xfrm>
                  <a:prstGeom prst="straightConnector1">
                    <a:avLst/>
                  </a:prstGeom>
                  <a:noFill/>
                  <a:ln cap="flat" cmpd="sng" w="63500">
                    <a:solidFill>
                      <a:srgbClr val="C0000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244" name="Google Shape;244;p7"/>
                  <p:cNvSpPr txBox="1"/>
                  <p:nvPr/>
                </p:nvSpPr>
                <p:spPr>
                  <a:xfrm>
                    <a:off x="3221276" y="1855408"/>
                    <a:ext cx="64953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i="1" lang="en-US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Body</a:t>
                    </a:r>
                    <a:endParaRPr/>
                  </a:p>
                </p:txBody>
              </p:sp>
              <p:sp>
                <p:nvSpPr>
                  <p:cNvPr id="245" name="Google Shape;245;p7"/>
                  <p:cNvSpPr txBox="1"/>
                  <p:nvPr/>
                </p:nvSpPr>
                <p:spPr>
                  <a:xfrm>
                    <a:off x="3259834" y="3824775"/>
                    <a:ext cx="607859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body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7"/>
                  <p:cNvSpPr txBox="1"/>
                  <p:nvPr/>
                </p:nvSpPr>
                <p:spPr>
                  <a:xfrm>
                    <a:off x="3259834" y="4306874"/>
                    <a:ext cx="6415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r>
                      <a:rPr baseline="-25000" lang="en-US"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body</a:t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7" name="Google Shape;247;p7"/>
                <p:cNvSpPr txBox="1"/>
                <p:nvPr/>
              </p:nvSpPr>
              <p:spPr>
                <a:xfrm>
                  <a:off x="2784109" y="3893388"/>
                  <a:ext cx="539443" cy="338554"/>
                </a:xfrm>
                <a:prstGeom prst="rect">
                  <a:avLst/>
                </a:prstGeom>
                <a:blipFill rotWithShape="1">
                  <a:blip r:embed="rId6">
                    <a:alphaModFix/>
                  </a:blip>
                  <a:stretch>
                    <a:fillRect b="-17854" l="-6975" r="0" t="-3569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</p:grpSp>
        </p:grpSp>
        <p:grpSp>
          <p:nvGrpSpPr>
            <p:cNvPr id="248" name="Google Shape;248;p7"/>
            <p:cNvGrpSpPr/>
            <p:nvPr/>
          </p:nvGrpSpPr>
          <p:grpSpPr>
            <a:xfrm>
              <a:off x="2784109" y="2682784"/>
              <a:ext cx="6354509" cy="3824398"/>
              <a:chOff x="2784109" y="2682784"/>
              <a:chExt cx="6354509" cy="3824398"/>
            </a:xfrm>
          </p:grpSpPr>
          <p:grpSp>
            <p:nvGrpSpPr>
              <p:cNvPr id="249" name="Google Shape;249;p7"/>
              <p:cNvGrpSpPr/>
              <p:nvPr/>
            </p:nvGrpSpPr>
            <p:grpSpPr>
              <a:xfrm>
                <a:off x="2784109" y="3708064"/>
                <a:ext cx="3311891" cy="2512703"/>
                <a:chOff x="2784109" y="3708064"/>
                <a:chExt cx="3311891" cy="2512703"/>
              </a:xfrm>
            </p:grpSpPr>
            <p:sp>
              <p:nvSpPr>
                <p:cNvPr id="250" name="Google Shape;250;p7"/>
                <p:cNvSpPr/>
                <p:nvPr/>
              </p:nvSpPr>
              <p:spPr>
                <a:xfrm>
                  <a:off x="2784109" y="3824775"/>
                  <a:ext cx="1513571" cy="502082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51" name="Google Shape;251;p7"/>
                <p:cNvCxnSpPr/>
                <p:nvPr/>
              </p:nvCxnSpPr>
              <p:spPr>
                <a:xfrm flipH="1" rot="10800000">
                  <a:off x="4315968" y="3708064"/>
                  <a:ext cx="1780032" cy="11671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2" name="Google Shape;252;p7"/>
                <p:cNvCxnSpPr/>
                <p:nvPr/>
              </p:nvCxnSpPr>
              <p:spPr>
                <a:xfrm>
                  <a:off x="4297680" y="4326857"/>
                  <a:ext cx="1780032" cy="189391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</p:cxnSp>
          </p:grpSp>
          <p:pic>
            <p:nvPicPr>
              <p:cNvPr id="253" name="Google Shape;253;p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103945" y="2682784"/>
                <a:ext cx="3034673" cy="38243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4" name="Google Shape;254;p7"/>
          <p:cNvGrpSpPr/>
          <p:nvPr/>
        </p:nvGrpSpPr>
        <p:grpSpPr>
          <a:xfrm>
            <a:off x="760671" y="3394404"/>
            <a:ext cx="1979200" cy="1907847"/>
            <a:chOff x="760671" y="3394404"/>
            <a:chExt cx="1979200" cy="1907847"/>
          </a:xfrm>
        </p:grpSpPr>
        <p:grpSp>
          <p:nvGrpSpPr>
            <p:cNvPr id="255" name="Google Shape;255;p7"/>
            <p:cNvGrpSpPr/>
            <p:nvPr/>
          </p:nvGrpSpPr>
          <p:grpSpPr>
            <a:xfrm>
              <a:off x="829358" y="3713253"/>
              <a:ext cx="1910513" cy="1588998"/>
              <a:chOff x="829358" y="3713253"/>
              <a:chExt cx="1910513" cy="1588998"/>
            </a:xfrm>
          </p:grpSpPr>
          <p:grpSp>
            <p:nvGrpSpPr>
              <p:cNvPr id="256" name="Google Shape;256;p7"/>
              <p:cNvGrpSpPr/>
              <p:nvPr/>
            </p:nvGrpSpPr>
            <p:grpSpPr>
              <a:xfrm>
                <a:off x="829358" y="3713253"/>
                <a:ext cx="1910513" cy="1588998"/>
                <a:chOff x="829358" y="3713253"/>
                <a:chExt cx="1910513" cy="1588998"/>
              </a:xfrm>
            </p:grpSpPr>
            <p:pic>
              <p:nvPicPr>
                <p:cNvPr id="257" name="Google Shape;257;p7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829358" y="3713253"/>
                  <a:ext cx="1121241" cy="15889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8" name="Google Shape;258;p7"/>
                <p:cNvSpPr/>
                <p:nvPr/>
              </p:nvSpPr>
              <p:spPr>
                <a:xfrm rot="5400000">
                  <a:off x="2213841" y="4386333"/>
                  <a:ext cx="728922" cy="323138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9A004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59" name="Google Shape;259;p7"/>
              <p:cNvCxnSpPr/>
              <p:nvPr/>
            </p:nvCxnSpPr>
            <p:spPr>
              <a:xfrm>
                <a:off x="1895735" y="4524758"/>
                <a:ext cx="538043" cy="0"/>
              </a:xfrm>
              <a:prstGeom prst="straightConnector1">
                <a:avLst/>
              </a:prstGeom>
              <a:noFill/>
              <a:ln cap="flat" cmpd="sng" w="6350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260" name="Google Shape;260;p7"/>
            <p:cNvSpPr txBox="1"/>
            <p:nvPr/>
          </p:nvSpPr>
          <p:spPr>
            <a:xfrm>
              <a:off x="760671" y="3394404"/>
              <a:ext cx="1258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Target Pose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8"/>
          <p:cNvGrpSpPr/>
          <p:nvPr/>
        </p:nvGrpSpPr>
        <p:grpSpPr>
          <a:xfrm>
            <a:off x="2973031" y="1855408"/>
            <a:ext cx="1085193" cy="4981449"/>
            <a:chOff x="2973031" y="1855408"/>
            <a:chExt cx="1085193" cy="4981449"/>
          </a:xfrm>
        </p:grpSpPr>
        <p:grpSp>
          <p:nvGrpSpPr>
            <p:cNvPr id="267" name="Google Shape;267;p8"/>
            <p:cNvGrpSpPr/>
            <p:nvPr/>
          </p:nvGrpSpPr>
          <p:grpSpPr>
            <a:xfrm>
              <a:off x="2973031" y="2171872"/>
              <a:ext cx="1085193" cy="4664985"/>
              <a:chOff x="2973031" y="2171872"/>
              <a:chExt cx="1085193" cy="4664985"/>
            </a:xfrm>
          </p:grpSpPr>
          <p:pic>
            <p:nvPicPr>
              <p:cNvPr id="268" name="Google Shape;268;p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975365" y="5302254"/>
                <a:ext cx="1082859" cy="15346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69" name="Google Shape;269;p8"/>
              <p:cNvGrpSpPr/>
              <p:nvPr/>
            </p:nvGrpSpPr>
            <p:grpSpPr>
              <a:xfrm>
                <a:off x="3198964" y="3682816"/>
                <a:ext cx="746645" cy="1588999"/>
                <a:chOff x="8435827" y="2847495"/>
                <a:chExt cx="1014685" cy="2187904"/>
              </a:xfrm>
            </p:grpSpPr>
            <p:cxnSp>
              <p:nvCxnSpPr>
                <p:cNvPr id="270" name="Google Shape;270;p8"/>
                <p:cNvCxnSpPr/>
                <p:nvPr/>
              </p:nvCxnSpPr>
              <p:spPr>
                <a:xfrm>
                  <a:off x="8938182" y="4759174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1" name="Google Shape;271;p8"/>
                <p:cNvCxnSpPr/>
                <p:nvPr/>
              </p:nvCxnSpPr>
              <p:spPr>
                <a:xfrm>
                  <a:off x="8938182" y="4148616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272" name="Google Shape;272;p8"/>
                <p:cNvSpPr/>
                <p:nvPr/>
              </p:nvSpPr>
              <p:spPr>
                <a:xfrm>
                  <a:off x="8459912" y="4452356"/>
                  <a:ext cx="990600" cy="444931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FFBD8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8"/>
                <p:cNvSpPr/>
                <p:nvPr/>
              </p:nvSpPr>
              <p:spPr>
                <a:xfrm>
                  <a:off x="8569177" y="3734279"/>
                  <a:ext cx="723900" cy="552450"/>
                </a:xfrm>
                <a:prstGeom prst="rect">
                  <a:avLst/>
                </a:prstGeom>
                <a:solidFill>
                  <a:srgbClr val="EA6B6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74" name="Google Shape;274;p8"/>
                <p:cNvCxnSpPr/>
                <p:nvPr/>
              </p:nvCxnSpPr>
              <p:spPr>
                <a:xfrm>
                  <a:off x="8743950" y="3446723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5" name="Google Shape;275;p8"/>
                <p:cNvCxnSpPr/>
                <p:nvPr/>
              </p:nvCxnSpPr>
              <p:spPr>
                <a:xfrm>
                  <a:off x="9086850" y="3446723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276" name="Google Shape;276;p8"/>
                <p:cNvSpPr/>
                <p:nvPr/>
              </p:nvSpPr>
              <p:spPr>
                <a:xfrm rot="10800000">
                  <a:off x="8435827" y="3123720"/>
                  <a:ext cx="990600" cy="444931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4C009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77" name="Google Shape;277;p8"/>
                <p:cNvCxnSpPr/>
                <p:nvPr/>
              </p:nvCxnSpPr>
              <p:spPr>
                <a:xfrm>
                  <a:off x="8938182" y="2847495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  <p:pic>
            <p:nvPicPr>
              <p:cNvPr id="278" name="Google Shape;278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973031" y="2171872"/>
                <a:ext cx="1083980" cy="15361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9" name="Google Shape;279;p8"/>
            <p:cNvSpPr txBox="1"/>
            <p:nvPr/>
          </p:nvSpPr>
          <p:spPr>
            <a:xfrm>
              <a:off x="3221276" y="1855408"/>
              <a:ext cx="6495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Body</a:t>
              </a:r>
              <a:endParaRPr/>
            </a:p>
          </p:txBody>
        </p:sp>
      </p:grpSp>
      <p:pic>
        <p:nvPicPr>
          <p:cNvPr descr="A picture containing text, sign, outdoor&#10;&#10;Description automatically generated" id="280" name="Google Shape;28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8"/>
          <p:cNvSpPr txBox="1"/>
          <p:nvPr/>
        </p:nvSpPr>
        <p:spPr>
          <a:xfrm>
            <a:off x="661463" y="1407645"/>
            <a:ext cx="10515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A </a:t>
            </a:r>
            <a:r>
              <a:rPr b="1"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recurrent mechanism </a:t>
            </a: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for layering garments</a:t>
            </a:r>
            <a:endParaRPr/>
          </a:p>
        </p:txBody>
      </p:sp>
      <p:sp>
        <p:nvSpPr>
          <p:cNvPr id="282" name="Google Shape;282;p8"/>
          <p:cNvSpPr txBox="1"/>
          <p:nvPr/>
        </p:nvSpPr>
        <p:spPr>
          <a:xfrm>
            <a:off x="3259834" y="3824775"/>
            <a:ext cx="607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8"/>
          <p:cNvSpPr txBox="1"/>
          <p:nvPr/>
        </p:nvSpPr>
        <p:spPr>
          <a:xfrm>
            <a:off x="3259834" y="4306874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8"/>
          <p:cNvSpPr txBox="1"/>
          <p:nvPr/>
        </p:nvSpPr>
        <p:spPr>
          <a:xfrm>
            <a:off x="3276405" y="480375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8"/>
          <p:cNvSpPr txBox="1"/>
          <p:nvPr/>
        </p:nvSpPr>
        <p:spPr>
          <a:xfrm>
            <a:off x="841248" y="365760"/>
            <a:ext cx="117654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ressing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der: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Recurrent Pipeline</a:t>
            </a:r>
            <a:endParaRPr/>
          </a:p>
        </p:txBody>
      </p:sp>
      <p:sp>
        <p:nvSpPr>
          <p:cNvPr id="286" name="Google Shape;286;p8"/>
          <p:cNvSpPr txBox="1"/>
          <p:nvPr/>
        </p:nvSpPr>
        <p:spPr>
          <a:xfrm>
            <a:off x="2781451" y="3895889"/>
            <a:ext cx="539443" cy="3385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7854" l="-4544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287" name="Google Shape;287;p8"/>
          <p:cNvGrpSpPr/>
          <p:nvPr/>
        </p:nvGrpSpPr>
        <p:grpSpPr>
          <a:xfrm>
            <a:off x="829358" y="3713253"/>
            <a:ext cx="2443279" cy="1588998"/>
            <a:chOff x="829358" y="3713253"/>
            <a:chExt cx="2443279" cy="1588998"/>
          </a:xfrm>
        </p:grpSpPr>
        <p:grpSp>
          <p:nvGrpSpPr>
            <p:cNvPr id="288" name="Google Shape;288;p8"/>
            <p:cNvGrpSpPr/>
            <p:nvPr/>
          </p:nvGrpSpPr>
          <p:grpSpPr>
            <a:xfrm>
              <a:off x="829358" y="3713253"/>
              <a:ext cx="1910513" cy="1588998"/>
              <a:chOff x="829358" y="3713253"/>
              <a:chExt cx="1910513" cy="1588998"/>
            </a:xfrm>
          </p:grpSpPr>
          <p:grpSp>
            <p:nvGrpSpPr>
              <p:cNvPr id="289" name="Google Shape;289;p8"/>
              <p:cNvGrpSpPr/>
              <p:nvPr/>
            </p:nvGrpSpPr>
            <p:grpSpPr>
              <a:xfrm>
                <a:off x="829358" y="3713253"/>
                <a:ext cx="1910513" cy="1588998"/>
                <a:chOff x="829358" y="3713253"/>
                <a:chExt cx="1910513" cy="1588998"/>
              </a:xfrm>
            </p:grpSpPr>
            <p:pic>
              <p:nvPicPr>
                <p:cNvPr id="290" name="Google Shape;290;p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829358" y="3713253"/>
                  <a:ext cx="1121241" cy="15889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1" name="Google Shape;291;p8"/>
                <p:cNvSpPr/>
                <p:nvPr/>
              </p:nvSpPr>
              <p:spPr>
                <a:xfrm rot="5400000">
                  <a:off x="2213841" y="4386333"/>
                  <a:ext cx="728922" cy="323138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9A004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92" name="Google Shape;292;p8"/>
              <p:cNvCxnSpPr/>
              <p:nvPr/>
            </p:nvCxnSpPr>
            <p:spPr>
              <a:xfrm>
                <a:off x="1895735" y="4524758"/>
                <a:ext cx="538043" cy="0"/>
              </a:xfrm>
              <a:prstGeom prst="straightConnector1">
                <a:avLst/>
              </a:prstGeom>
              <a:noFill/>
              <a:ln cap="flat" cmpd="sng" w="6350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93" name="Google Shape;293;p8"/>
            <p:cNvCxnSpPr/>
            <p:nvPr/>
          </p:nvCxnSpPr>
          <p:spPr>
            <a:xfrm>
              <a:off x="2734594" y="4524758"/>
              <a:ext cx="538043" cy="0"/>
            </a:xfrm>
            <a:prstGeom prst="straightConnector1">
              <a:avLst/>
            </a:prstGeom>
            <a:noFill/>
            <a:ln cap="flat" cmpd="sng" w="635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94" name="Google Shape;294;p8"/>
          <p:cNvGrpSpPr/>
          <p:nvPr/>
        </p:nvGrpSpPr>
        <p:grpSpPr>
          <a:xfrm>
            <a:off x="4007701" y="1859561"/>
            <a:ext cx="6736187" cy="4977296"/>
            <a:chOff x="4007701" y="1859561"/>
            <a:chExt cx="6736187" cy="4977296"/>
          </a:xfrm>
        </p:grpSpPr>
        <p:grpSp>
          <p:nvGrpSpPr>
            <p:cNvPr id="295" name="Google Shape;295;p8"/>
            <p:cNvGrpSpPr/>
            <p:nvPr/>
          </p:nvGrpSpPr>
          <p:grpSpPr>
            <a:xfrm>
              <a:off x="4276723" y="4807021"/>
              <a:ext cx="1082859" cy="2029836"/>
              <a:chOff x="4276723" y="4807021"/>
              <a:chExt cx="1082859" cy="2029836"/>
            </a:xfrm>
          </p:grpSpPr>
          <p:pic>
            <p:nvPicPr>
              <p:cNvPr id="296" name="Google Shape;296;p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276723" y="5302254"/>
                <a:ext cx="1082859" cy="153460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7" name="Google Shape;297;p8"/>
              <p:cNvCxnSpPr/>
              <p:nvPr/>
            </p:nvCxnSpPr>
            <p:spPr>
              <a:xfrm>
                <a:off x="4863730" y="5068491"/>
                <a:ext cx="0" cy="20061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98" name="Google Shape;298;p8"/>
              <p:cNvSpPr/>
              <p:nvPr/>
            </p:nvSpPr>
            <p:spPr>
              <a:xfrm>
                <a:off x="4511800" y="4845660"/>
                <a:ext cx="728922" cy="323138"/>
              </a:xfrm>
              <a:prstGeom prst="trapezoid">
                <a:avLst>
                  <a:gd fmla="val 25000" name="adj"/>
                </a:avLst>
              </a:prstGeom>
              <a:solidFill>
                <a:srgbClr val="FFBD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8"/>
              <p:cNvSpPr txBox="1"/>
              <p:nvPr/>
            </p:nvSpPr>
            <p:spPr>
              <a:xfrm>
                <a:off x="4598522" y="4807021"/>
                <a:ext cx="5533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r>
                  <a:rPr baseline="-25000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>
              <a:off x="4007701" y="1859561"/>
              <a:ext cx="1462185" cy="2966116"/>
              <a:chOff x="4007701" y="1859561"/>
              <a:chExt cx="1462185" cy="2966116"/>
            </a:xfrm>
          </p:grpSpPr>
          <p:grpSp>
            <p:nvGrpSpPr>
              <p:cNvPr id="301" name="Google Shape;301;p8"/>
              <p:cNvGrpSpPr/>
              <p:nvPr/>
            </p:nvGrpSpPr>
            <p:grpSpPr>
              <a:xfrm>
                <a:off x="4007701" y="1859561"/>
                <a:ext cx="1462185" cy="2966116"/>
                <a:chOff x="4007701" y="1859561"/>
                <a:chExt cx="1462185" cy="2966116"/>
              </a:xfrm>
            </p:grpSpPr>
            <p:cxnSp>
              <p:nvCxnSpPr>
                <p:cNvPr id="302" name="Google Shape;302;p8"/>
                <p:cNvCxnSpPr/>
                <p:nvPr/>
              </p:nvCxnSpPr>
              <p:spPr>
                <a:xfrm>
                  <a:off x="4863730" y="4625064"/>
                  <a:ext cx="0" cy="200613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303" name="Google Shape;303;p8"/>
                <p:cNvSpPr/>
                <p:nvPr/>
              </p:nvSpPr>
              <p:spPr>
                <a:xfrm>
                  <a:off x="4592201" y="4324146"/>
                  <a:ext cx="532674" cy="401225"/>
                </a:xfrm>
                <a:prstGeom prst="rect">
                  <a:avLst/>
                </a:prstGeom>
                <a:solidFill>
                  <a:srgbClr val="67AB9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04" name="Google Shape;304;p8"/>
                <p:cNvCxnSpPr/>
                <p:nvPr/>
              </p:nvCxnSpPr>
              <p:spPr>
                <a:xfrm>
                  <a:off x="4720806" y="4115304"/>
                  <a:ext cx="0" cy="200613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5" name="Google Shape;305;p8"/>
                <p:cNvCxnSpPr/>
                <p:nvPr/>
              </p:nvCxnSpPr>
              <p:spPr>
                <a:xfrm>
                  <a:off x="4973125" y="4115304"/>
                  <a:ext cx="0" cy="200613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306" name="Google Shape;306;p8"/>
                <p:cNvSpPr/>
                <p:nvPr/>
              </p:nvSpPr>
              <p:spPr>
                <a:xfrm rot="10800000">
                  <a:off x="4494077" y="3880718"/>
                  <a:ext cx="728922" cy="323138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CDA2B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07" name="Google Shape;307;p8"/>
                <p:cNvCxnSpPr/>
                <p:nvPr/>
              </p:nvCxnSpPr>
              <p:spPr>
                <a:xfrm>
                  <a:off x="4863730" y="3680105"/>
                  <a:ext cx="0" cy="200613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pic>
              <p:nvPicPr>
                <p:cNvPr id="308" name="Google Shape;308;p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4317796" y="2171872"/>
                  <a:ext cx="1083979" cy="1536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09" name="Google Shape;309;p8"/>
                <p:cNvCxnSpPr/>
                <p:nvPr/>
              </p:nvCxnSpPr>
              <p:spPr>
                <a:xfrm>
                  <a:off x="4007701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310" name="Google Shape;310;p8"/>
                <p:cNvSpPr txBox="1"/>
                <p:nvPr/>
              </p:nvSpPr>
              <p:spPr>
                <a:xfrm>
                  <a:off x="4285587" y="1859561"/>
                  <a:ext cx="118429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Garment 1</a:t>
                  </a:r>
                  <a:endParaRPr/>
                </a:p>
              </p:txBody>
            </p:sp>
            <p:sp>
              <p:nvSpPr>
                <p:cNvPr id="311" name="Google Shape;311;p8"/>
                <p:cNvSpPr txBox="1"/>
                <p:nvPr/>
              </p:nvSpPr>
              <p:spPr>
                <a:xfrm>
                  <a:off x="4598449" y="4304233"/>
                  <a:ext cx="52642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</a:t>
                  </a:r>
                  <a:r>
                    <a:rPr baseline="-25000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gar</a:t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8"/>
                <p:cNvSpPr txBox="1"/>
                <p:nvPr/>
              </p:nvSpPr>
              <p:spPr>
                <a:xfrm>
                  <a:off x="4640967" y="3841520"/>
                  <a:ext cx="50687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</a:t>
                  </a:r>
                  <a:r>
                    <a:rPr baseline="-25000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seg</a:t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3" name="Google Shape;313;p8"/>
              <p:cNvSpPr txBox="1"/>
              <p:nvPr/>
            </p:nvSpPr>
            <p:spPr>
              <a:xfrm>
                <a:off x="4058042" y="3895889"/>
                <a:ext cx="558166" cy="33855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7854" l="-6666" r="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grpSp>
          <p:nvGrpSpPr>
            <p:cNvPr id="314" name="Google Shape;314;p8"/>
            <p:cNvGrpSpPr/>
            <p:nvPr/>
          </p:nvGrpSpPr>
          <p:grpSpPr>
            <a:xfrm>
              <a:off x="4012952" y="3012016"/>
              <a:ext cx="6730936" cy="2156782"/>
              <a:chOff x="4012952" y="3012016"/>
              <a:chExt cx="6730936" cy="2156782"/>
            </a:xfrm>
          </p:grpSpPr>
          <p:sp>
            <p:nvSpPr>
              <p:cNvPr id="315" name="Google Shape;315;p8"/>
              <p:cNvSpPr txBox="1"/>
              <p:nvPr/>
            </p:nvSpPr>
            <p:spPr>
              <a:xfrm>
                <a:off x="7098570" y="3988793"/>
                <a:ext cx="1235403" cy="338554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21426" l="-2019" r="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grpSp>
            <p:nvGrpSpPr>
              <p:cNvPr id="316" name="Google Shape;316;p8"/>
              <p:cNvGrpSpPr/>
              <p:nvPr/>
            </p:nvGrpSpPr>
            <p:grpSpPr>
              <a:xfrm>
                <a:off x="4012952" y="3012016"/>
                <a:ext cx="6730936" cy="2156782"/>
                <a:chOff x="4012952" y="3012016"/>
                <a:chExt cx="6730936" cy="2156782"/>
              </a:xfrm>
            </p:grpSpPr>
            <p:grpSp>
              <p:nvGrpSpPr>
                <p:cNvPr id="317" name="Google Shape;317;p8"/>
                <p:cNvGrpSpPr/>
                <p:nvPr/>
              </p:nvGrpSpPr>
              <p:grpSpPr>
                <a:xfrm>
                  <a:off x="6969003" y="3012016"/>
                  <a:ext cx="3774885" cy="2156782"/>
                  <a:chOff x="7663516" y="2915133"/>
                  <a:chExt cx="3774885" cy="2156782"/>
                </a:xfrm>
              </p:grpSpPr>
              <p:sp>
                <p:nvSpPr>
                  <p:cNvPr id="318" name="Google Shape;318;p8"/>
                  <p:cNvSpPr/>
                  <p:nvPr/>
                </p:nvSpPr>
                <p:spPr>
                  <a:xfrm rot="10800000">
                    <a:off x="8899038" y="3704020"/>
                    <a:ext cx="1327775" cy="647967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19" name="Google Shape;319;p8"/>
                  <p:cNvCxnSpPr/>
                  <p:nvPr/>
                </p:nvCxnSpPr>
                <p:spPr>
                  <a:xfrm>
                    <a:off x="9542662" y="3303226"/>
                    <a:ext cx="0" cy="38809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320" name="Google Shape;320;p8"/>
                  <p:cNvCxnSpPr/>
                  <p:nvPr/>
                </p:nvCxnSpPr>
                <p:spPr>
                  <a:xfrm>
                    <a:off x="9275962" y="4351986"/>
                    <a:ext cx="0" cy="38809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321" name="Google Shape;321;p8"/>
                  <p:cNvCxnSpPr/>
                  <p:nvPr/>
                </p:nvCxnSpPr>
                <p:spPr>
                  <a:xfrm>
                    <a:off x="9847462" y="4351987"/>
                    <a:ext cx="0" cy="388093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322" name="Google Shape;322;p8"/>
                  <p:cNvSpPr txBox="1"/>
                  <p:nvPr/>
                </p:nvSpPr>
                <p:spPr>
                  <a:xfrm>
                    <a:off x="7663516" y="4702583"/>
                    <a:ext cx="174278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Soft </a:t>
                    </a:r>
                    <a:r>
                      <a:rPr b="1" lang="en-US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Shape</a:t>
                    </a:r>
                    <a:r>
                      <a:rPr lang="en-US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Mask</a:t>
                    </a:r>
                    <a:endParaRPr/>
                  </a:p>
                </p:txBody>
              </p:sp>
              <p:sp>
                <p:nvSpPr>
                  <p:cNvPr id="323" name="Google Shape;323;p8"/>
                  <p:cNvSpPr txBox="1"/>
                  <p:nvPr/>
                </p:nvSpPr>
                <p:spPr>
                  <a:xfrm>
                    <a:off x="9720623" y="4702583"/>
                    <a:ext cx="1717778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Texture</a:t>
                    </a:r>
                    <a:r>
                      <a:rPr lang="en-US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Feature </a:t>
                    </a:r>
                    <a:endParaRPr/>
                  </a:p>
                </p:txBody>
              </p:sp>
              <p:sp>
                <p:nvSpPr>
                  <p:cNvPr id="324" name="Google Shape;324;p8"/>
                  <p:cNvSpPr txBox="1"/>
                  <p:nvPr/>
                </p:nvSpPr>
                <p:spPr>
                  <a:xfrm>
                    <a:off x="9054387" y="2915133"/>
                    <a:ext cx="101771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Garment</a:t>
                    </a:r>
                    <a:endParaRPr/>
                  </a:p>
                </p:txBody>
              </p:sp>
            </p:grpSp>
            <p:grpSp>
              <p:nvGrpSpPr>
                <p:cNvPr id="325" name="Google Shape;325;p8"/>
                <p:cNvGrpSpPr/>
                <p:nvPr/>
              </p:nvGrpSpPr>
              <p:grpSpPr>
                <a:xfrm>
                  <a:off x="4012952" y="3500114"/>
                  <a:ext cx="6530622" cy="1124950"/>
                  <a:chOff x="4012952" y="3500114"/>
                  <a:chExt cx="6530622" cy="1124950"/>
                </a:xfrm>
              </p:grpSpPr>
              <p:sp>
                <p:nvSpPr>
                  <p:cNvPr id="326" name="Google Shape;326;p8"/>
                  <p:cNvSpPr/>
                  <p:nvPr/>
                </p:nvSpPr>
                <p:spPr>
                  <a:xfrm>
                    <a:off x="6940838" y="3500114"/>
                    <a:ext cx="3602736" cy="1119662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6537A5">
                      <a:alpha val="12156"/>
                    </a:srgbClr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" name="Google Shape;327;p8"/>
                  <p:cNvSpPr/>
                  <p:nvPr/>
                </p:nvSpPr>
                <p:spPr>
                  <a:xfrm>
                    <a:off x="4012952" y="3788202"/>
                    <a:ext cx="1513571" cy="502082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FF0000"/>
                    </a:solidFill>
                    <a:prstDash val="dash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28" name="Google Shape;328;p8"/>
                  <p:cNvCxnSpPr/>
                  <p:nvPr/>
                </p:nvCxnSpPr>
                <p:spPr>
                  <a:xfrm flipH="1" rot="10800000">
                    <a:off x="5544811" y="3525055"/>
                    <a:ext cx="1480381" cy="263148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dash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9" name="Google Shape;329;p8"/>
                  <p:cNvCxnSpPr/>
                  <p:nvPr/>
                </p:nvCxnSpPr>
                <p:spPr>
                  <a:xfrm>
                    <a:off x="5526523" y="4290284"/>
                    <a:ext cx="1608064" cy="33478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dash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</p:grpSp>
      <p:sp>
        <p:nvSpPr>
          <p:cNvPr id="330" name="Google Shape;330;p8"/>
          <p:cNvSpPr txBox="1"/>
          <p:nvPr/>
        </p:nvSpPr>
        <p:spPr>
          <a:xfrm>
            <a:off x="760671" y="3394404"/>
            <a:ext cx="12586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Pose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9"/>
          <p:cNvGrpSpPr/>
          <p:nvPr/>
        </p:nvGrpSpPr>
        <p:grpSpPr>
          <a:xfrm>
            <a:off x="5252626" y="1849088"/>
            <a:ext cx="1508281" cy="5008912"/>
            <a:chOff x="5252626" y="1849088"/>
            <a:chExt cx="1508281" cy="5008912"/>
          </a:xfrm>
        </p:grpSpPr>
        <p:grpSp>
          <p:nvGrpSpPr>
            <p:cNvPr id="337" name="Google Shape;337;p9"/>
            <p:cNvGrpSpPr/>
            <p:nvPr/>
          </p:nvGrpSpPr>
          <p:grpSpPr>
            <a:xfrm>
              <a:off x="5252626" y="1849088"/>
              <a:ext cx="1508281" cy="5008912"/>
              <a:chOff x="5252626" y="1849088"/>
              <a:chExt cx="1508281" cy="5008912"/>
            </a:xfrm>
          </p:grpSpPr>
          <p:grpSp>
            <p:nvGrpSpPr>
              <p:cNvPr id="338" name="Google Shape;338;p9"/>
              <p:cNvGrpSpPr/>
              <p:nvPr/>
            </p:nvGrpSpPr>
            <p:grpSpPr>
              <a:xfrm>
                <a:off x="5252626" y="2171872"/>
                <a:ext cx="1420863" cy="4686128"/>
                <a:chOff x="5252626" y="2171872"/>
                <a:chExt cx="1420863" cy="4686128"/>
              </a:xfrm>
            </p:grpSpPr>
            <p:pic>
              <p:nvPicPr>
                <p:cNvPr id="339" name="Google Shape;339;p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5521648" y="5323397"/>
                  <a:ext cx="1082859" cy="15346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40" name="Google Shape;340;p9"/>
                <p:cNvGrpSpPr/>
                <p:nvPr/>
              </p:nvGrpSpPr>
              <p:grpSpPr>
                <a:xfrm>
                  <a:off x="5765791" y="3680105"/>
                  <a:ext cx="746645" cy="1588999"/>
                  <a:chOff x="8435827" y="2847495"/>
                  <a:chExt cx="1014685" cy="2187904"/>
                </a:xfrm>
              </p:grpSpPr>
              <p:cxnSp>
                <p:nvCxnSpPr>
                  <p:cNvPr id="341" name="Google Shape;341;p9"/>
                  <p:cNvCxnSpPr/>
                  <p:nvPr/>
                </p:nvCxnSpPr>
                <p:spPr>
                  <a:xfrm>
                    <a:off x="8938182" y="4759174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342" name="Google Shape;342;p9"/>
                  <p:cNvCxnSpPr/>
                  <p:nvPr/>
                </p:nvCxnSpPr>
                <p:spPr>
                  <a:xfrm>
                    <a:off x="8938182" y="4148616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343" name="Google Shape;343;p9"/>
                  <p:cNvSpPr/>
                  <p:nvPr/>
                </p:nvSpPr>
                <p:spPr>
                  <a:xfrm>
                    <a:off x="8459912" y="4452356"/>
                    <a:ext cx="990600" cy="444931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FFBD8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9"/>
                  <p:cNvSpPr/>
                  <p:nvPr/>
                </p:nvSpPr>
                <p:spPr>
                  <a:xfrm>
                    <a:off x="8569177" y="3734279"/>
                    <a:ext cx="723900" cy="552450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45" name="Google Shape;345;p9"/>
                  <p:cNvCxnSpPr/>
                  <p:nvPr/>
                </p:nvCxnSpPr>
                <p:spPr>
                  <a:xfrm>
                    <a:off x="87439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346" name="Google Shape;346;p9"/>
                  <p:cNvCxnSpPr/>
                  <p:nvPr/>
                </p:nvCxnSpPr>
                <p:spPr>
                  <a:xfrm>
                    <a:off x="90868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347" name="Google Shape;347;p9"/>
                  <p:cNvSpPr/>
                  <p:nvPr/>
                </p:nvSpPr>
                <p:spPr>
                  <a:xfrm rot="10800000">
                    <a:off x="8435827" y="3123720"/>
                    <a:ext cx="990600" cy="444931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48" name="Google Shape;348;p9"/>
                  <p:cNvCxnSpPr/>
                  <p:nvPr/>
                </p:nvCxnSpPr>
                <p:spPr>
                  <a:xfrm>
                    <a:off x="8938182" y="2847495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</p:grpSp>
            <p:pic>
              <p:nvPicPr>
                <p:cNvPr id="349" name="Google Shape;349;p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89509" y="2171872"/>
                  <a:ext cx="1083980" cy="1536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50" name="Google Shape;350;p9"/>
                <p:cNvCxnSpPr/>
                <p:nvPr/>
              </p:nvCxnSpPr>
              <p:spPr>
                <a:xfrm>
                  <a:off x="5252626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  <p:sp>
            <p:nvSpPr>
              <p:cNvPr id="351" name="Google Shape;351;p9"/>
              <p:cNvSpPr txBox="1"/>
              <p:nvPr/>
            </p:nvSpPr>
            <p:spPr>
              <a:xfrm>
                <a:off x="5576608" y="1849088"/>
                <a:ext cx="11842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Garment 2</a:t>
                </a:r>
                <a:endParaRPr/>
              </a:p>
            </p:txBody>
          </p:sp>
        </p:grpSp>
        <p:sp>
          <p:nvSpPr>
            <p:cNvPr id="352" name="Google Shape;352;p9"/>
            <p:cNvSpPr txBox="1"/>
            <p:nvPr/>
          </p:nvSpPr>
          <p:spPr>
            <a:xfrm>
              <a:off x="5303680" y="3897198"/>
              <a:ext cx="558166" cy="33855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21426" l="-4443" r="0" t="-356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353" name="Google Shape;353;p9"/>
          <p:cNvGrpSpPr/>
          <p:nvPr/>
        </p:nvGrpSpPr>
        <p:grpSpPr>
          <a:xfrm>
            <a:off x="6491886" y="1837848"/>
            <a:ext cx="1380448" cy="4999008"/>
            <a:chOff x="6491886" y="1837848"/>
            <a:chExt cx="1380448" cy="4999008"/>
          </a:xfrm>
        </p:grpSpPr>
        <p:grpSp>
          <p:nvGrpSpPr>
            <p:cNvPr id="354" name="Google Shape;354;p9"/>
            <p:cNvGrpSpPr/>
            <p:nvPr/>
          </p:nvGrpSpPr>
          <p:grpSpPr>
            <a:xfrm>
              <a:off x="6491886" y="1837848"/>
              <a:ext cx="1380448" cy="4999008"/>
              <a:chOff x="6491886" y="1837848"/>
              <a:chExt cx="1380448" cy="4999008"/>
            </a:xfrm>
          </p:grpSpPr>
          <p:grpSp>
            <p:nvGrpSpPr>
              <p:cNvPr id="355" name="Google Shape;355;p9"/>
              <p:cNvGrpSpPr/>
              <p:nvPr/>
            </p:nvGrpSpPr>
            <p:grpSpPr>
              <a:xfrm>
                <a:off x="6491886" y="2171971"/>
                <a:ext cx="1363307" cy="4664885"/>
                <a:chOff x="6491886" y="2171971"/>
                <a:chExt cx="1363307" cy="4664885"/>
              </a:xfrm>
            </p:grpSpPr>
            <p:pic>
              <p:nvPicPr>
                <p:cNvPr id="356" name="Google Shape;356;p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6760908" y="5302253"/>
                  <a:ext cx="1082859" cy="15346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57" name="Google Shape;357;p9"/>
                <p:cNvGrpSpPr/>
                <p:nvPr/>
              </p:nvGrpSpPr>
              <p:grpSpPr>
                <a:xfrm>
                  <a:off x="6948743" y="3680105"/>
                  <a:ext cx="746645" cy="1588999"/>
                  <a:chOff x="8435827" y="2847495"/>
                  <a:chExt cx="1014685" cy="2187904"/>
                </a:xfrm>
              </p:grpSpPr>
              <p:cxnSp>
                <p:nvCxnSpPr>
                  <p:cNvPr id="358" name="Google Shape;358;p9"/>
                  <p:cNvCxnSpPr/>
                  <p:nvPr/>
                </p:nvCxnSpPr>
                <p:spPr>
                  <a:xfrm>
                    <a:off x="8938182" y="4759174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359" name="Google Shape;359;p9"/>
                  <p:cNvCxnSpPr/>
                  <p:nvPr/>
                </p:nvCxnSpPr>
                <p:spPr>
                  <a:xfrm>
                    <a:off x="8938182" y="4148616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360" name="Google Shape;360;p9"/>
                  <p:cNvSpPr/>
                  <p:nvPr/>
                </p:nvSpPr>
                <p:spPr>
                  <a:xfrm>
                    <a:off x="8459912" y="4452356"/>
                    <a:ext cx="990600" cy="444931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FFBD8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9"/>
                  <p:cNvSpPr/>
                  <p:nvPr/>
                </p:nvSpPr>
                <p:spPr>
                  <a:xfrm>
                    <a:off x="8569177" y="3734279"/>
                    <a:ext cx="723900" cy="552450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62" name="Google Shape;362;p9"/>
                  <p:cNvCxnSpPr/>
                  <p:nvPr/>
                </p:nvCxnSpPr>
                <p:spPr>
                  <a:xfrm>
                    <a:off x="87439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363" name="Google Shape;363;p9"/>
                  <p:cNvCxnSpPr/>
                  <p:nvPr/>
                </p:nvCxnSpPr>
                <p:spPr>
                  <a:xfrm>
                    <a:off x="90868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364" name="Google Shape;364;p9"/>
                  <p:cNvSpPr/>
                  <p:nvPr/>
                </p:nvSpPr>
                <p:spPr>
                  <a:xfrm rot="10800000">
                    <a:off x="8435827" y="3123720"/>
                    <a:ext cx="990600" cy="444931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65" name="Google Shape;365;p9"/>
                  <p:cNvCxnSpPr/>
                  <p:nvPr/>
                </p:nvCxnSpPr>
                <p:spPr>
                  <a:xfrm>
                    <a:off x="8938182" y="2847495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</p:grpSp>
            <p:pic>
              <p:nvPicPr>
                <p:cNvPr id="366" name="Google Shape;366;p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6771213" y="2171971"/>
                  <a:ext cx="1083980" cy="1536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67" name="Google Shape;367;p9"/>
                <p:cNvCxnSpPr/>
                <p:nvPr/>
              </p:nvCxnSpPr>
              <p:spPr>
                <a:xfrm>
                  <a:off x="6491886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  <p:sp>
            <p:nvSpPr>
              <p:cNvPr id="368" name="Google Shape;368;p9"/>
              <p:cNvSpPr txBox="1"/>
              <p:nvPr/>
            </p:nvSpPr>
            <p:spPr>
              <a:xfrm>
                <a:off x="6688035" y="1837848"/>
                <a:ext cx="11842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Garment 3</a:t>
                </a:r>
                <a:endParaRPr/>
              </a:p>
            </p:txBody>
          </p:sp>
        </p:grpSp>
        <p:sp>
          <p:nvSpPr>
            <p:cNvPr id="369" name="Google Shape;369;p9"/>
            <p:cNvSpPr txBox="1"/>
            <p:nvPr/>
          </p:nvSpPr>
          <p:spPr>
            <a:xfrm>
              <a:off x="6550186" y="3883429"/>
              <a:ext cx="558166" cy="338554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17854" l="-6815" r="0" t="-356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370" name="Google Shape;370;p9"/>
          <p:cNvGrpSpPr/>
          <p:nvPr/>
        </p:nvGrpSpPr>
        <p:grpSpPr>
          <a:xfrm>
            <a:off x="7695388" y="1824777"/>
            <a:ext cx="1466789" cy="5012078"/>
            <a:chOff x="7695388" y="1824777"/>
            <a:chExt cx="1466789" cy="5012078"/>
          </a:xfrm>
        </p:grpSpPr>
        <p:grpSp>
          <p:nvGrpSpPr>
            <p:cNvPr id="371" name="Google Shape;371;p9"/>
            <p:cNvGrpSpPr/>
            <p:nvPr/>
          </p:nvGrpSpPr>
          <p:grpSpPr>
            <a:xfrm>
              <a:off x="7695388" y="1824777"/>
              <a:ext cx="1466789" cy="5012078"/>
              <a:chOff x="7695388" y="1824777"/>
              <a:chExt cx="1466789" cy="5012078"/>
            </a:xfrm>
          </p:grpSpPr>
          <p:grpSp>
            <p:nvGrpSpPr>
              <p:cNvPr id="372" name="Google Shape;372;p9"/>
              <p:cNvGrpSpPr/>
              <p:nvPr/>
            </p:nvGrpSpPr>
            <p:grpSpPr>
              <a:xfrm>
                <a:off x="7695388" y="2181304"/>
                <a:ext cx="1418571" cy="4655551"/>
                <a:chOff x="7695388" y="2181304"/>
                <a:chExt cx="1418571" cy="4655551"/>
              </a:xfrm>
            </p:grpSpPr>
            <p:pic>
              <p:nvPicPr>
                <p:cNvPr id="373" name="Google Shape;373;p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8021733" y="5302252"/>
                  <a:ext cx="1082859" cy="15346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74" name="Google Shape;374;p9"/>
                <p:cNvGrpSpPr/>
                <p:nvPr/>
              </p:nvGrpSpPr>
              <p:grpSpPr>
                <a:xfrm>
                  <a:off x="8189785" y="3680105"/>
                  <a:ext cx="746645" cy="1588999"/>
                  <a:chOff x="8435827" y="2847495"/>
                  <a:chExt cx="1014685" cy="2187904"/>
                </a:xfrm>
              </p:grpSpPr>
              <p:cxnSp>
                <p:nvCxnSpPr>
                  <p:cNvPr id="375" name="Google Shape;375;p9"/>
                  <p:cNvCxnSpPr/>
                  <p:nvPr/>
                </p:nvCxnSpPr>
                <p:spPr>
                  <a:xfrm>
                    <a:off x="8938182" y="4759174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376" name="Google Shape;376;p9"/>
                  <p:cNvCxnSpPr/>
                  <p:nvPr/>
                </p:nvCxnSpPr>
                <p:spPr>
                  <a:xfrm>
                    <a:off x="8938182" y="4148616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377" name="Google Shape;377;p9"/>
                  <p:cNvSpPr/>
                  <p:nvPr/>
                </p:nvSpPr>
                <p:spPr>
                  <a:xfrm>
                    <a:off x="8459912" y="4452356"/>
                    <a:ext cx="990600" cy="444931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FFBD8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" name="Google Shape;378;p9"/>
                  <p:cNvSpPr/>
                  <p:nvPr/>
                </p:nvSpPr>
                <p:spPr>
                  <a:xfrm>
                    <a:off x="8569177" y="3734279"/>
                    <a:ext cx="723900" cy="552450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79" name="Google Shape;379;p9"/>
                  <p:cNvCxnSpPr/>
                  <p:nvPr/>
                </p:nvCxnSpPr>
                <p:spPr>
                  <a:xfrm>
                    <a:off x="87439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380" name="Google Shape;380;p9"/>
                  <p:cNvCxnSpPr/>
                  <p:nvPr/>
                </p:nvCxnSpPr>
                <p:spPr>
                  <a:xfrm>
                    <a:off x="90868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381" name="Google Shape;381;p9"/>
                  <p:cNvSpPr/>
                  <p:nvPr/>
                </p:nvSpPr>
                <p:spPr>
                  <a:xfrm rot="10800000">
                    <a:off x="8435827" y="3123720"/>
                    <a:ext cx="990600" cy="444931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82" name="Google Shape;382;p9"/>
                  <p:cNvCxnSpPr/>
                  <p:nvPr/>
                </p:nvCxnSpPr>
                <p:spPr>
                  <a:xfrm>
                    <a:off x="8938182" y="2847495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</p:grpSp>
            <p:pic>
              <p:nvPicPr>
                <p:cNvPr id="383" name="Google Shape;383;p9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8029979" y="2181304"/>
                  <a:ext cx="1083980" cy="1536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84" name="Google Shape;384;p9"/>
                <p:cNvCxnSpPr/>
                <p:nvPr/>
              </p:nvCxnSpPr>
              <p:spPr>
                <a:xfrm>
                  <a:off x="7695388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  <p:sp>
            <p:nvSpPr>
              <p:cNvPr id="385" name="Google Shape;385;p9"/>
              <p:cNvSpPr txBox="1"/>
              <p:nvPr/>
            </p:nvSpPr>
            <p:spPr>
              <a:xfrm>
                <a:off x="7977878" y="1824777"/>
                <a:ext cx="11842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Garment 4</a:t>
                </a:r>
                <a:endParaRPr/>
              </a:p>
            </p:txBody>
          </p:sp>
        </p:grpSp>
        <p:sp>
          <p:nvSpPr>
            <p:cNvPr id="386" name="Google Shape;386;p9"/>
            <p:cNvSpPr txBox="1"/>
            <p:nvPr/>
          </p:nvSpPr>
          <p:spPr>
            <a:xfrm>
              <a:off x="7738562" y="3901251"/>
              <a:ext cx="558166" cy="338554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17856" l="-6666" r="0" t="-714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387" name="Google Shape;387;p9"/>
          <p:cNvGrpSpPr/>
          <p:nvPr/>
        </p:nvGrpSpPr>
        <p:grpSpPr>
          <a:xfrm>
            <a:off x="8918707" y="1824777"/>
            <a:ext cx="1517436" cy="5012078"/>
            <a:chOff x="8918707" y="1824777"/>
            <a:chExt cx="1517436" cy="5012078"/>
          </a:xfrm>
        </p:grpSpPr>
        <p:grpSp>
          <p:nvGrpSpPr>
            <p:cNvPr id="388" name="Google Shape;388;p9"/>
            <p:cNvGrpSpPr/>
            <p:nvPr/>
          </p:nvGrpSpPr>
          <p:grpSpPr>
            <a:xfrm>
              <a:off x="8918707" y="1824777"/>
              <a:ext cx="1517436" cy="5012078"/>
              <a:chOff x="8918707" y="1824777"/>
              <a:chExt cx="1517436" cy="5012078"/>
            </a:xfrm>
          </p:grpSpPr>
          <p:grpSp>
            <p:nvGrpSpPr>
              <p:cNvPr id="389" name="Google Shape;389;p9"/>
              <p:cNvGrpSpPr/>
              <p:nvPr/>
            </p:nvGrpSpPr>
            <p:grpSpPr>
              <a:xfrm>
                <a:off x="8918707" y="2171872"/>
                <a:ext cx="1467277" cy="4664983"/>
                <a:chOff x="8918707" y="2171872"/>
                <a:chExt cx="1467277" cy="4664983"/>
              </a:xfrm>
            </p:grpSpPr>
            <p:pic>
              <p:nvPicPr>
                <p:cNvPr id="390" name="Google Shape;390;p9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9279120" y="5302251"/>
                  <a:ext cx="1082859" cy="153460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91" name="Google Shape;391;p9"/>
                <p:cNvGrpSpPr/>
                <p:nvPr/>
              </p:nvGrpSpPr>
              <p:grpSpPr>
                <a:xfrm>
                  <a:off x="9444880" y="3680105"/>
                  <a:ext cx="746645" cy="1588999"/>
                  <a:chOff x="8435827" y="2847495"/>
                  <a:chExt cx="1014685" cy="2187904"/>
                </a:xfrm>
              </p:grpSpPr>
              <p:cxnSp>
                <p:nvCxnSpPr>
                  <p:cNvPr id="392" name="Google Shape;392;p9"/>
                  <p:cNvCxnSpPr/>
                  <p:nvPr/>
                </p:nvCxnSpPr>
                <p:spPr>
                  <a:xfrm>
                    <a:off x="8938182" y="4759174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393" name="Google Shape;393;p9"/>
                  <p:cNvCxnSpPr/>
                  <p:nvPr/>
                </p:nvCxnSpPr>
                <p:spPr>
                  <a:xfrm>
                    <a:off x="8938182" y="4148616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394" name="Google Shape;394;p9"/>
                  <p:cNvSpPr/>
                  <p:nvPr/>
                </p:nvSpPr>
                <p:spPr>
                  <a:xfrm>
                    <a:off x="8459912" y="4452356"/>
                    <a:ext cx="990600" cy="444931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FFBD8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9"/>
                  <p:cNvSpPr/>
                  <p:nvPr/>
                </p:nvSpPr>
                <p:spPr>
                  <a:xfrm>
                    <a:off x="8569177" y="3734279"/>
                    <a:ext cx="723900" cy="552450"/>
                  </a:xfrm>
                  <a:prstGeom prst="rect">
                    <a:avLst/>
                  </a:prstGeom>
                  <a:solidFill>
                    <a:srgbClr val="67AB9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96" name="Google Shape;396;p9"/>
                  <p:cNvCxnSpPr/>
                  <p:nvPr/>
                </p:nvCxnSpPr>
                <p:spPr>
                  <a:xfrm>
                    <a:off x="87439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397" name="Google Shape;397;p9"/>
                  <p:cNvCxnSpPr/>
                  <p:nvPr/>
                </p:nvCxnSpPr>
                <p:spPr>
                  <a:xfrm>
                    <a:off x="9086850" y="3446723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398" name="Google Shape;398;p9"/>
                  <p:cNvSpPr/>
                  <p:nvPr/>
                </p:nvSpPr>
                <p:spPr>
                  <a:xfrm rot="10800000">
                    <a:off x="8435827" y="3123720"/>
                    <a:ext cx="990600" cy="444931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CDA2B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399" name="Google Shape;399;p9"/>
                  <p:cNvCxnSpPr/>
                  <p:nvPr/>
                </p:nvCxnSpPr>
                <p:spPr>
                  <a:xfrm>
                    <a:off x="8938182" y="2847495"/>
                    <a:ext cx="0" cy="276225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2060"/>
                    </a:solidFill>
                    <a:prstDash val="solid"/>
                    <a:miter lim="800000"/>
                    <a:headEnd len="sm" w="sm" type="none"/>
                    <a:tailEnd len="med" w="med" type="triangle"/>
                  </a:ln>
                </p:spPr>
              </p:cxnSp>
            </p:grpSp>
            <p:pic>
              <p:nvPicPr>
                <p:cNvPr id="400" name="Google Shape;400;p9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9302004" y="2171872"/>
                  <a:ext cx="1083980" cy="1536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401" name="Google Shape;401;p9"/>
                <p:cNvCxnSpPr/>
                <p:nvPr/>
              </p:nvCxnSpPr>
              <p:spPr>
                <a:xfrm>
                  <a:off x="8918707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  <p:sp>
            <p:nvSpPr>
              <p:cNvPr id="402" name="Google Shape;402;p9"/>
              <p:cNvSpPr txBox="1"/>
              <p:nvPr/>
            </p:nvSpPr>
            <p:spPr>
              <a:xfrm>
                <a:off x="9251844" y="1824777"/>
                <a:ext cx="11842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Garment 5</a:t>
                </a:r>
                <a:endParaRPr/>
              </a:p>
            </p:txBody>
          </p:sp>
        </p:grpSp>
        <p:sp>
          <p:nvSpPr>
            <p:cNvPr id="403" name="Google Shape;403;p9"/>
            <p:cNvSpPr txBox="1"/>
            <p:nvPr/>
          </p:nvSpPr>
          <p:spPr>
            <a:xfrm>
              <a:off x="8999282" y="3891375"/>
              <a:ext cx="606256" cy="33855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-17856" l="-4081" r="0" t="-714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404" name="Google Shape;404;p9"/>
          <p:cNvGrpSpPr/>
          <p:nvPr/>
        </p:nvGrpSpPr>
        <p:grpSpPr>
          <a:xfrm>
            <a:off x="2973031" y="1855408"/>
            <a:ext cx="1085193" cy="4981449"/>
            <a:chOff x="2973031" y="1855408"/>
            <a:chExt cx="1085193" cy="4981449"/>
          </a:xfrm>
        </p:grpSpPr>
        <p:grpSp>
          <p:nvGrpSpPr>
            <p:cNvPr id="405" name="Google Shape;405;p9"/>
            <p:cNvGrpSpPr/>
            <p:nvPr/>
          </p:nvGrpSpPr>
          <p:grpSpPr>
            <a:xfrm>
              <a:off x="2973031" y="2171872"/>
              <a:ext cx="1085193" cy="4664985"/>
              <a:chOff x="2973031" y="2171872"/>
              <a:chExt cx="1085193" cy="4664985"/>
            </a:xfrm>
          </p:grpSpPr>
          <p:pic>
            <p:nvPicPr>
              <p:cNvPr id="406" name="Google Shape;406;p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975365" y="5302254"/>
                <a:ext cx="1082859" cy="15346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07" name="Google Shape;407;p9"/>
              <p:cNvGrpSpPr/>
              <p:nvPr/>
            </p:nvGrpSpPr>
            <p:grpSpPr>
              <a:xfrm>
                <a:off x="3198964" y="3682816"/>
                <a:ext cx="746645" cy="1588999"/>
                <a:chOff x="8435827" y="2847495"/>
                <a:chExt cx="1014685" cy="2187904"/>
              </a:xfrm>
            </p:grpSpPr>
            <p:cxnSp>
              <p:nvCxnSpPr>
                <p:cNvPr id="408" name="Google Shape;408;p9"/>
                <p:cNvCxnSpPr/>
                <p:nvPr/>
              </p:nvCxnSpPr>
              <p:spPr>
                <a:xfrm>
                  <a:off x="8938182" y="4759174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409" name="Google Shape;409;p9"/>
                <p:cNvCxnSpPr/>
                <p:nvPr/>
              </p:nvCxnSpPr>
              <p:spPr>
                <a:xfrm>
                  <a:off x="8938182" y="4148616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410" name="Google Shape;410;p9"/>
                <p:cNvSpPr/>
                <p:nvPr/>
              </p:nvSpPr>
              <p:spPr>
                <a:xfrm>
                  <a:off x="8459912" y="4452356"/>
                  <a:ext cx="990600" cy="444931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FFBD8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9"/>
                <p:cNvSpPr/>
                <p:nvPr/>
              </p:nvSpPr>
              <p:spPr>
                <a:xfrm>
                  <a:off x="8569177" y="3734279"/>
                  <a:ext cx="723900" cy="552450"/>
                </a:xfrm>
                <a:prstGeom prst="rect">
                  <a:avLst/>
                </a:prstGeom>
                <a:solidFill>
                  <a:srgbClr val="EA6B6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12" name="Google Shape;412;p9"/>
                <p:cNvCxnSpPr/>
                <p:nvPr/>
              </p:nvCxnSpPr>
              <p:spPr>
                <a:xfrm>
                  <a:off x="8743950" y="3446723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413" name="Google Shape;413;p9"/>
                <p:cNvCxnSpPr/>
                <p:nvPr/>
              </p:nvCxnSpPr>
              <p:spPr>
                <a:xfrm>
                  <a:off x="9086850" y="3446723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414" name="Google Shape;414;p9"/>
                <p:cNvSpPr/>
                <p:nvPr/>
              </p:nvSpPr>
              <p:spPr>
                <a:xfrm rot="10800000">
                  <a:off x="8435827" y="3123720"/>
                  <a:ext cx="990600" cy="444931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4C009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15" name="Google Shape;415;p9"/>
                <p:cNvCxnSpPr/>
                <p:nvPr/>
              </p:nvCxnSpPr>
              <p:spPr>
                <a:xfrm>
                  <a:off x="8938182" y="2847495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  <p:pic>
            <p:nvPicPr>
              <p:cNvPr id="416" name="Google Shape;416;p9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973031" y="2171872"/>
                <a:ext cx="1083980" cy="15361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7" name="Google Shape;417;p9"/>
            <p:cNvSpPr txBox="1"/>
            <p:nvPr/>
          </p:nvSpPr>
          <p:spPr>
            <a:xfrm>
              <a:off x="3221276" y="1855408"/>
              <a:ext cx="6495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Body</a:t>
              </a:r>
              <a:endParaRPr/>
            </a:p>
          </p:txBody>
        </p:sp>
      </p:grpSp>
      <p:grpSp>
        <p:nvGrpSpPr>
          <p:cNvPr id="418" name="Google Shape;418;p9"/>
          <p:cNvGrpSpPr/>
          <p:nvPr/>
        </p:nvGrpSpPr>
        <p:grpSpPr>
          <a:xfrm>
            <a:off x="4007701" y="1859561"/>
            <a:ext cx="1462185" cy="4977296"/>
            <a:chOff x="4007701" y="1859561"/>
            <a:chExt cx="1462185" cy="4977296"/>
          </a:xfrm>
        </p:grpSpPr>
        <p:grpSp>
          <p:nvGrpSpPr>
            <p:cNvPr id="419" name="Google Shape;419;p9"/>
            <p:cNvGrpSpPr/>
            <p:nvPr/>
          </p:nvGrpSpPr>
          <p:grpSpPr>
            <a:xfrm>
              <a:off x="4007701" y="2171872"/>
              <a:ext cx="1394074" cy="4664985"/>
              <a:chOff x="4007701" y="2171872"/>
              <a:chExt cx="1394074" cy="4664985"/>
            </a:xfrm>
          </p:grpSpPr>
          <p:pic>
            <p:nvPicPr>
              <p:cNvPr id="420" name="Google Shape;420;p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276723" y="5302254"/>
                <a:ext cx="1082859" cy="15346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21" name="Google Shape;421;p9"/>
              <p:cNvGrpSpPr/>
              <p:nvPr/>
            </p:nvGrpSpPr>
            <p:grpSpPr>
              <a:xfrm>
                <a:off x="4494077" y="3680105"/>
                <a:ext cx="746645" cy="1588999"/>
                <a:chOff x="8435827" y="2847495"/>
                <a:chExt cx="1014685" cy="2187904"/>
              </a:xfrm>
            </p:grpSpPr>
            <p:cxnSp>
              <p:nvCxnSpPr>
                <p:cNvPr id="422" name="Google Shape;422;p9"/>
                <p:cNvCxnSpPr/>
                <p:nvPr/>
              </p:nvCxnSpPr>
              <p:spPr>
                <a:xfrm>
                  <a:off x="8938182" y="4759174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423" name="Google Shape;423;p9"/>
                <p:cNvCxnSpPr/>
                <p:nvPr/>
              </p:nvCxnSpPr>
              <p:spPr>
                <a:xfrm>
                  <a:off x="8938182" y="4148616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424" name="Google Shape;424;p9"/>
                <p:cNvSpPr/>
                <p:nvPr/>
              </p:nvSpPr>
              <p:spPr>
                <a:xfrm>
                  <a:off x="8459912" y="4452356"/>
                  <a:ext cx="990600" cy="444931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FFBD8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9"/>
                <p:cNvSpPr/>
                <p:nvPr/>
              </p:nvSpPr>
              <p:spPr>
                <a:xfrm>
                  <a:off x="8569177" y="3734279"/>
                  <a:ext cx="723900" cy="552450"/>
                </a:xfrm>
                <a:prstGeom prst="rect">
                  <a:avLst/>
                </a:prstGeom>
                <a:solidFill>
                  <a:srgbClr val="67AB9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26" name="Google Shape;426;p9"/>
                <p:cNvCxnSpPr/>
                <p:nvPr/>
              </p:nvCxnSpPr>
              <p:spPr>
                <a:xfrm>
                  <a:off x="8743950" y="3446723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427" name="Google Shape;427;p9"/>
                <p:cNvCxnSpPr/>
                <p:nvPr/>
              </p:nvCxnSpPr>
              <p:spPr>
                <a:xfrm>
                  <a:off x="9086850" y="3446723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428" name="Google Shape;428;p9"/>
                <p:cNvSpPr/>
                <p:nvPr/>
              </p:nvSpPr>
              <p:spPr>
                <a:xfrm rot="10800000">
                  <a:off x="8435827" y="3123720"/>
                  <a:ext cx="990600" cy="444931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CDA2B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29" name="Google Shape;429;p9"/>
                <p:cNvCxnSpPr/>
                <p:nvPr/>
              </p:nvCxnSpPr>
              <p:spPr>
                <a:xfrm>
                  <a:off x="8938182" y="2847495"/>
                  <a:ext cx="0" cy="276225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  <p:pic>
            <p:nvPicPr>
              <p:cNvPr id="430" name="Google Shape;430;p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317796" y="2171872"/>
                <a:ext cx="1083979" cy="153619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31" name="Google Shape;431;p9"/>
              <p:cNvCxnSpPr/>
              <p:nvPr/>
            </p:nvCxnSpPr>
            <p:spPr>
              <a:xfrm>
                <a:off x="4007701" y="4524758"/>
                <a:ext cx="538043" cy="0"/>
              </a:xfrm>
              <a:prstGeom prst="straightConnector1">
                <a:avLst/>
              </a:prstGeom>
              <a:noFill/>
              <a:ln cap="flat" cmpd="sng" w="6350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432" name="Google Shape;432;p9"/>
            <p:cNvSpPr txBox="1"/>
            <p:nvPr/>
          </p:nvSpPr>
          <p:spPr>
            <a:xfrm>
              <a:off x="4285587" y="1859561"/>
              <a:ext cx="1184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Garment 1</a:t>
              </a:r>
              <a:endParaRPr/>
            </a:p>
          </p:txBody>
        </p:sp>
      </p:grpSp>
      <p:grpSp>
        <p:nvGrpSpPr>
          <p:cNvPr id="433" name="Google Shape;433;p9"/>
          <p:cNvGrpSpPr/>
          <p:nvPr/>
        </p:nvGrpSpPr>
        <p:grpSpPr>
          <a:xfrm>
            <a:off x="10385984" y="4315917"/>
            <a:ext cx="1174178" cy="369332"/>
            <a:chOff x="10385984" y="4315917"/>
            <a:chExt cx="1174178" cy="369332"/>
          </a:xfrm>
        </p:grpSpPr>
        <p:cxnSp>
          <p:nvCxnSpPr>
            <p:cNvPr id="434" name="Google Shape;434;p9"/>
            <p:cNvCxnSpPr/>
            <p:nvPr/>
          </p:nvCxnSpPr>
          <p:spPr>
            <a:xfrm>
              <a:off x="10385984" y="4524758"/>
              <a:ext cx="538043" cy="0"/>
            </a:xfrm>
            <a:prstGeom prst="straightConnector1">
              <a:avLst/>
            </a:prstGeom>
            <a:noFill/>
            <a:ln cap="flat" cmpd="sng" w="635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35" name="Google Shape;435;p9"/>
            <p:cNvSpPr txBox="1"/>
            <p:nvPr/>
          </p:nvSpPr>
          <p:spPr>
            <a:xfrm>
              <a:off x="11101382" y="4315917"/>
              <a:ext cx="4587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…..</a:t>
              </a:r>
              <a:endParaRPr/>
            </a:p>
          </p:txBody>
        </p:sp>
      </p:grpSp>
      <p:pic>
        <p:nvPicPr>
          <p:cNvPr descr="A picture containing text, sign, outdoor&#10;&#10;Description automatically generated" id="436" name="Google Shape;436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084707" y="306263"/>
            <a:ext cx="1693636" cy="438882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9"/>
          <p:cNvSpPr txBox="1"/>
          <p:nvPr/>
        </p:nvSpPr>
        <p:spPr>
          <a:xfrm>
            <a:off x="661463" y="1407645"/>
            <a:ext cx="10515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A </a:t>
            </a:r>
            <a:r>
              <a:rPr b="1"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recurrent mechanism </a:t>
            </a: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for layering garments</a:t>
            </a:r>
            <a:endParaRPr/>
          </a:p>
        </p:txBody>
      </p:sp>
      <p:sp>
        <p:nvSpPr>
          <p:cNvPr id="438" name="Google Shape;438;p9"/>
          <p:cNvSpPr txBox="1"/>
          <p:nvPr/>
        </p:nvSpPr>
        <p:spPr>
          <a:xfrm>
            <a:off x="3259834" y="3824775"/>
            <a:ext cx="607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9"/>
          <p:cNvSpPr txBox="1"/>
          <p:nvPr/>
        </p:nvSpPr>
        <p:spPr>
          <a:xfrm>
            <a:off x="3259834" y="4306874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9"/>
          <p:cNvSpPr txBox="1"/>
          <p:nvPr/>
        </p:nvSpPr>
        <p:spPr>
          <a:xfrm>
            <a:off x="3276405" y="480375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9"/>
          <p:cNvSpPr txBox="1"/>
          <p:nvPr/>
        </p:nvSpPr>
        <p:spPr>
          <a:xfrm>
            <a:off x="4598522" y="480702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5875928" y="4809412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9"/>
          <p:cNvSpPr txBox="1"/>
          <p:nvPr/>
        </p:nvSpPr>
        <p:spPr>
          <a:xfrm>
            <a:off x="7061807" y="481251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9"/>
          <p:cNvSpPr txBox="1"/>
          <p:nvPr/>
        </p:nvSpPr>
        <p:spPr>
          <a:xfrm>
            <a:off x="8293395" y="481251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9"/>
          <p:cNvSpPr txBox="1"/>
          <p:nvPr/>
        </p:nvSpPr>
        <p:spPr>
          <a:xfrm>
            <a:off x="4598449" y="4304233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9"/>
          <p:cNvSpPr txBox="1"/>
          <p:nvPr/>
        </p:nvSpPr>
        <p:spPr>
          <a:xfrm>
            <a:off x="5889929" y="4306874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9"/>
          <p:cNvSpPr txBox="1"/>
          <p:nvPr/>
        </p:nvSpPr>
        <p:spPr>
          <a:xfrm>
            <a:off x="7088738" y="4308395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9"/>
          <p:cNvSpPr txBox="1"/>
          <p:nvPr/>
        </p:nvSpPr>
        <p:spPr>
          <a:xfrm>
            <a:off x="8302711" y="4304233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9"/>
          <p:cNvSpPr txBox="1"/>
          <p:nvPr/>
        </p:nvSpPr>
        <p:spPr>
          <a:xfrm>
            <a:off x="4640967" y="38415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9"/>
          <p:cNvSpPr txBox="1"/>
          <p:nvPr/>
        </p:nvSpPr>
        <p:spPr>
          <a:xfrm>
            <a:off x="9550385" y="4812511"/>
            <a:ext cx="553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9"/>
          <p:cNvSpPr txBox="1"/>
          <p:nvPr/>
        </p:nvSpPr>
        <p:spPr>
          <a:xfrm>
            <a:off x="9548445" y="4308395"/>
            <a:ext cx="526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9"/>
          <p:cNvSpPr txBox="1"/>
          <p:nvPr/>
        </p:nvSpPr>
        <p:spPr>
          <a:xfrm>
            <a:off x="5919261" y="38576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9"/>
          <p:cNvSpPr txBox="1"/>
          <p:nvPr/>
        </p:nvSpPr>
        <p:spPr>
          <a:xfrm>
            <a:off x="7087312" y="3857620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9"/>
          <p:cNvSpPr txBox="1"/>
          <p:nvPr/>
        </p:nvSpPr>
        <p:spPr>
          <a:xfrm>
            <a:off x="8316495" y="3860332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9"/>
          <p:cNvSpPr txBox="1"/>
          <p:nvPr/>
        </p:nvSpPr>
        <p:spPr>
          <a:xfrm>
            <a:off x="9596872" y="3859437"/>
            <a:ext cx="50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9"/>
          <p:cNvSpPr txBox="1"/>
          <p:nvPr/>
        </p:nvSpPr>
        <p:spPr>
          <a:xfrm>
            <a:off x="841248" y="365760"/>
            <a:ext cx="117654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ressing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1" i="1" lang="en-US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der: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Recurrent Pipeline</a:t>
            </a:r>
            <a:endParaRPr/>
          </a:p>
        </p:txBody>
      </p:sp>
      <p:sp>
        <p:nvSpPr>
          <p:cNvPr id="457" name="Google Shape;457;p9"/>
          <p:cNvSpPr txBox="1"/>
          <p:nvPr/>
        </p:nvSpPr>
        <p:spPr>
          <a:xfrm>
            <a:off x="2781451" y="3895889"/>
            <a:ext cx="539443" cy="338554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17854" l="-4544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58" name="Google Shape;458;p9"/>
          <p:cNvSpPr txBox="1"/>
          <p:nvPr/>
        </p:nvSpPr>
        <p:spPr>
          <a:xfrm>
            <a:off x="4058042" y="3895889"/>
            <a:ext cx="558166" cy="338554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17854" l="-6666" r="0" t="-3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459" name="Google Shape;459;p9"/>
          <p:cNvGrpSpPr/>
          <p:nvPr/>
        </p:nvGrpSpPr>
        <p:grpSpPr>
          <a:xfrm>
            <a:off x="760671" y="3394404"/>
            <a:ext cx="2511966" cy="1907847"/>
            <a:chOff x="760671" y="3394404"/>
            <a:chExt cx="2511966" cy="1907847"/>
          </a:xfrm>
        </p:grpSpPr>
        <p:grpSp>
          <p:nvGrpSpPr>
            <p:cNvPr id="460" name="Google Shape;460;p9"/>
            <p:cNvGrpSpPr/>
            <p:nvPr/>
          </p:nvGrpSpPr>
          <p:grpSpPr>
            <a:xfrm>
              <a:off x="829358" y="3713253"/>
              <a:ext cx="2443279" cy="1588998"/>
              <a:chOff x="829358" y="3713253"/>
              <a:chExt cx="2443279" cy="1588998"/>
            </a:xfrm>
          </p:grpSpPr>
          <p:grpSp>
            <p:nvGrpSpPr>
              <p:cNvPr id="461" name="Google Shape;461;p9"/>
              <p:cNvGrpSpPr/>
              <p:nvPr/>
            </p:nvGrpSpPr>
            <p:grpSpPr>
              <a:xfrm>
                <a:off x="829358" y="3713253"/>
                <a:ext cx="1910513" cy="1588998"/>
                <a:chOff x="829358" y="3713253"/>
                <a:chExt cx="1910513" cy="1588998"/>
              </a:xfrm>
            </p:grpSpPr>
            <p:grpSp>
              <p:nvGrpSpPr>
                <p:cNvPr id="462" name="Google Shape;462;p9"/>
                <p:cNvGrpSpPr/>
                <p:nvPr/>
              </p:nvGrpSpPr>
              <p:grpSpPr>
                <a:xfrm>
                  <a:off x="829358" y="3713253"/>
                  <a:ext cx="1910513" cy="1588998"/>
                  <a:chOff x="829358" y="3713253"/>
                  <a:chExt cx="1910513" cy="1588998"/>
                </a:xfrm>
              </p:grpSpPr>
              <p:pic>
                <p:nvPicPr>
                  <p:cNvPr id="463" name="Google Shape;463;p9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 b="0" l="0" r="0" t="0"/>
                  <a:stretch/>
                </p:blipFill>
                <p:spPr>
                  <a:xfrm>
                    <a:off x="829358" y="3713253"/>
                    <a:ext cx="1121241" cy="15889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64" name="Google Shape;464;p9"/>
                  <p:cNvSpPr/>
                  <p:nvPr/>
                </p:nvSpPr>
                <p:spPr>
                  <a:xfrm rot="5400000">
                    <a:off x="2213841" y="4386333"/>
                    <a:ext cx="728922" cy="323138"/>
                  </a:xfrm>
                  <a:prstGeom prst="trapezoid">
                    <a:avLst>
                      <a:gd fmla="val 25000" name="adj"/>
                    </a:avLst>
                  </a:prstGeom>
                  <a:solidFill>
                    <a:srgbClr val="9A004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cxnSp>
              <p:nvCxnSpPr>
                <p:cNvPr id="465" name="Google Shape;465;p9"/>
                <p:cNvCxnSpPr/>
                <p:nvPr/>
              </p:nvCxnSpPr>
              <p:spPr>
                <a:xfrm>
                  <a:off x="1895735" y="4524758"/>
                  <a:ext cx="538043" cy="0"/>
                </a:xfrm>
                <a:prstGeom prst="straightConnector1">
                  <a:avLst/>
                </a:prstGeom>
                <a:noFill/>
                <a:ln cap="flat" cmpd="sng" w="635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  <p:cxnSp>
            <p:nvCxnSpPr>
              <p:cNvPr id="466" name="Google Shape;466;p9"/>
              <p:cNvCxnSpPr/>
              <p:nvPr/>
            </p:nvCxnSpPr>
            <p:spPr>
              <a:xfrm>
                <a:off x="2734594" y="4524758"/>
                <a:ext cx="538043" cy="0"/>
              </a:xfrm>
              <a:prstGeom prst="straightConnector1">
                <a:avLst/>
              </a:prstGeom>
              <a:noFill/>
              <a:ln cap="flat" cmpd="sng" w="6350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467" name="Google Shape;467;p9"/>
            <p:cNvSpPr txBox="1"/>
            <p:nvPr/>
          </p:nvSpPr>
          <p:spPr>
            <a:xfrm>
              <a:off x="760671" y="3394404"/>
              <a:ext cx="1258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Target Pose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2021-05-28T04:11:14Z</dcterms:created>
  <dc:creator>Aiyu Cui</dc:creator>
</cp:coreProperties>
</file>